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56" r:id="rId3"/>
    <p:sldId id="257" r:id="rId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80" d="100"/>
          <a:sy n="80" d="100"/>
        </p:scale>
        <p:origin x="-888" y="-13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488CD7-E378-4759-8A23-EC80625F1BFC}" type="datetimeFigureOut">
              <a:rPr lang="ru-RU" smtClean="0"/>
              <a:t>22.09.2025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AF1C78-8BE9-43B1-B1B8-A6E55581537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488CD7-E378-4759-8A23-EC80625F1BFC}" type="datetimeFigureOut">
              <a:rPr lang="ru-RU" smtClean="0"/>
              <a:t>22.09.2025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AF1C78-8BE9-43B1-B1B8-A6E55581537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488CD7-E378-4759-8A23-EC80625F1BFC}" type="datetimeFigureOut">
              <a:rPr lang="ru-RU" smtClean="0"/>
              <a:t>22.09.2025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AF1C78-8BE9-43B1-B1B8-A6E55581537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488CD7-E378-4759-8A23-EC80625F1BFC}" type="datetimeFigureOut">
              <a:rPr lang="ru-RU" smtClean="0"/>
              <a:t>22.09.2025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AF1C78-8BE9-43B1-B1B8-A6E55581537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488CD7-E378-4759-8A23-EC80625F1BFC}" type="datetimeFigureOut">
              <a:rPr lang="ru-RU" smtClean="0"/>
              <a:t>22.09.2025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AF1C78-8BE9-43B1-B1B8-A6E55581537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488CD7-E378-4759-8A23-EC80625F1BFC}" type="datetimeFigureOut">
              <a:rPr lang="ru-RU" smtClean="0"/>
              <a:t>22.09.2025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AF1C78-8BE9-43B1-B1B8-A6E55581537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488CD7-E378-4759-8A23-EC80625F1BFC}" type="datetimeFigureOut">
              <a:rPr lang="ru-RU" smtClean="0"/>
              <a:t>22.09.2025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AF1C78-8BE9-43B1-B1B8-A6E55581537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488CD7-E378-4759-8A23-EC80625F1BFC}" type="datetimeFigureOut">
              <a:rPr lang="ru-RU" smtClean="0"/>
              <a:t>22.09.2025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AF1C78-8BE9-43B1-B1B8-A6E55581537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488CD7-E378-4759-8A23-EC80625F1BFC}" type="datetimeFigureOut">
              <a:rPr lang="ru-RU" smtClean="0"/>
              <a:t>22.09.2025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AF1C78-8BE9-43B1-B1B8-A6E55581537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488CD7-E378-4759-8A23-EC80625F1BFC}" type="datetimeFigureOut">
              <a:rPr lang="ru-RU" smtClean="0"/>
              <a:t>22.09.2025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AF1C78-8BE9-43B1-B1B8-A6E55581537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488CD7-E378-4759-8A23-EC80625F1BFC}" type="datetimeFigureOut">
              <a:rPr lang="ru-RU" smtClean="0"/>
              <a:t>22.09.2025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AF1C78-8BE9-43B1-B1B8-A6E55581537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C488CD7-E378-4759-8A23-EC80625F1BFC}" type="datetimeFigureOut">
              <a:rPr lang="ru-RU" smtClean="0"/>
              <a:t>22.09.2025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6AF1C78-8BE9-43B1-B1B8-A6E555815377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Picture background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214346" y="0"/>
            <a:ext cx="9605042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Picture background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71538" y="142852"/>
            <a:ext cx="7010400" cy="629602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Picture background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571736" y="2428868"/>
            <a:ext cx="4226372" cy="3795696"/>
          </a:xfrm>
          <a:prstGeom prst="rect">
            <a:avLst/>
          </a:prstGeom>
          <a:noFill/>
        </p:spPr>
      </p:pic>
      <p:sp>
        <p:nvSpPr>
          <p:cNvPr id="15362" name="AutoShape 2" descr="Picture background"/>
          <p:cNvSpPr>
            <a:spLocks noChangeAspect="1" noChangeArrowheads="1"/>
          </p:cNvSpPr>
          <p:nvPr/>
        </p:nvSpPr>
        <p:spPr bwMode="auto">
          <a:xfrm>
            <a:off x="63500" y="-136525"/>
            <a:ext cx="304800" cy="3048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5364" name="Picture 4" descr="Picture background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643042" y="1714488"/>
            <a:ext cx="1992095" cy="2490739"/>
          </a:xfrm>
          <a:prstGeom prst="rect">
            <a:avLst/>
          </a:prstGeom>
          <a:noFill/>
        </p:spPr>
      </p:pic>
      <p:pic>
        <p:nvPicPr>
          <p:cNvPr id="5" name="Picture 4" descr="Picture background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214290"/>
            <a:ext cx="1992095" cy="2490739"/>
          </a:xfrm>
          <a:prstGeom prst="rect">
            <a:avLst/>
          </a:prstGeom>
          <a:noFill/>
        </p:spPr>
      </p:pic>
      <p:pic>
        <p:nvPicPr>
          <p:cNvPr id="6" name="Picture 4" descr="Picture background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151905" y="2857496"/>
            <a:ext cx="1992095" cy="2490739"/>
          </a:xfrm>
          <a:prstGeom prst="rect">
            <a:avLst/>
          </a:prstGeom>
          <a:noFill/>
        </p:spPr>
      </p:pic>
      <p:pic>
        <p:nvPicPr>
          <p:cNvPr id="7" name="Picture 4" descr="Picture background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714744" y="-142900"/>
            <a:ext cx="1992095" cy="2490739"/>
          </a:xfrm>
          <a:prstGeom prst="rect">
            <a:avLst/>
          </a:prstGeom>
          <a:noFill/>
        </p:spPr>
      </p:pic>
      <p:pic>
        <p:nvPicPr>
          <p:cNvPr id="15366" name="Picture 6" descr="Picture background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786578" y="214290"/>
            <a:ext cx="2714644" cy="2714644"/>
          </a:xfrm>
          <a:prstGeom prst="rect">
            <a:avLst/>
          </a:prstGeom>
          <a:noFill/>
        </p:spPr>
      </p:pic>
      <p:pic>
        <p:nvPicPr>
          <p:cNvPr id="9" name="Picture 6" descr="Picture background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214942" y="2214554"/>
            <a:ext cx="2714644" cy="2714644"/>
          </a:xfrm>
          <a:prstGeom prst="rect">
            <a:avLst/>
          </a:prstGeom>
          <a:noFill/>
        </p:spPr>
      </p:pic>
      <p:pic>
        <p:nvPicPr>
          <p:cNvPr id="10" name="Picture 6" descr="Picture background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-142908" y="3214686"/>
            <a:ext cx="2714644" cy="2714644"/>
          </a:xfrm>
          <a:prstGeom prst="rect">
            <a:avLst/>
          </a:prstGeom>
          <a:noFill/>
        </p:spPr>
      </p:pic>
      <p:pic>
        <p:nvPicPr>
          <p:cNvPr id="11" name="Picture 6" descr="Picture background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500166" y="142852"/>
            <a:ext cx="2714644" cy="271464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L 0 0.33333  E" pathEditMode="relative" ptsTypes="">
                                      <p:cBhvr>
                                        <p:cTn id="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L 0 -0.33333  E" pathEditMode="relative" ptsTypes="">
                                      <p:cBhvr>
                                        <p:cTn id="1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L 0 -0.33333  E" pathEditMode="relative" ptsTypes="">
                                      <p:cBhvr>
                                        <p:cTn id="14" dur="1000" fill="hold"/>
                                        <p:tgtEl>
                                          <p:spTgt spid="1536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L 0 0.33333  E" pathEditMode="relative" ptsTypes="">
                                      <p:cBhvr>
                                        <p:cTn id="1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L 0 0.33333  E" pathEditMode="relative" ptsTypes="">
                                      <p:cBhvr>
                                        <p:cTn id="2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L 0 -0.33333  E" pathEditMode="relative" ptsTypes="">
                                      <p:cBhvr>
                                        <p:cTn id="2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L 0 0.33333  E" pathEditMode="relative" ptsTypes="">
                                      <p:cBhvr>
                                        <p:cTn id="30" dur="1000" fill="hold"/>
                                        <p:tgtEl>
                                          <p:spTgt spid="1536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L 0 -0.33333  E" pathEditMode="relative" ptsTypes="">
                                      <p:cBhvr>
                                        <p:cTn id="3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30</TotalTime>
  <Words>0</Words>
  <Application>Microsoft Office PowerPoint</Application>
  <PresentationFormat>Экран (4:3)</PresentationFormat>
  <Paragraphs>0</Paragraphs>
  <Slides>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</vt:i4>
      </vt:variant>
    </vt:vector>
  </HeadingPairs>
  <TitlesOfParts>
    <vt:vector size="4" baseType="lpstr">
      <vt:lpstr>Тема Office</vt:lpstr>
      <vt:lpstr>Слайд 1</vt:lpstr>
      <vt:lpstr>Слайд 2</vt:lpstr>
      <vt:lpstr>Слайд 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user</cp:lastModifiedBy>
  <cp:revision>4</cp:revision>
  <dcterms:created xsi:type="dcterms:W3CDTF">2025-09-22T04:10:58Z</dcterms:created>
  <dcterms:modified xsi:type="dcterms:W3CDTF">2025-09-22T04:41:41Z</dcterms:modified>
</cp:coreProperties>
</file>