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9" r:id="rId4"/>
    <p:sldId id="266" r:id="rId5"/>
    <p:sldId id="261" r:id="rId6"/>
    <p:sldId id="260" r:id="rId7"/>
    <p:sldId id="262" r:id="rId8"/>
    <p:sldId id="264" r:id="rId9"/>
    <p:sldId id="263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D1046E-F2C7-41EB-8F6E-3F20D593354D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DB3074-1EE0-4C53-9146-586463B7B99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1678164498_bogatyr-club-p-ramka-dlya-kartoteki-foni-instagram-86.jpg"/>
          <p:cNvPicPr>
            <a:picLocks noChangeAspect="1"/>
          </p:cNvPicPr>
          <p:nvPr/>
        </p:nvPicPr>
        <p:blipFill>
          <a:blip r:embed="rId2"/>
          <a:srcRect b="9475"/>
          <a:stretch>
            <a:fillRect/>
          </a:stretch>
        </p:blipFill>
        <p:spPr>
          <a:xfrm>
            <a:off x="0" y="-142900"/>
            <a:ext cx="9144000" cy="685804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57356" y="1000108"/>
            <a:ext cx="56488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МК ДОУ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Починковский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детский сад №8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28794" y="2071678"/>
            <a:ext cx="5185391" cy="1569660"/>
          </a:xfrm>
          <a:prstGeom prst="rect">
            <a:avLst/>
          </a:prstGeom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60000" endA="900" endPos="60000" dist="29997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«Обучение дошкольников, через игру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ctr"/>
            <a:endParaRPr lang="ru-RU" sz="2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(консультация для </a:t>
            </a:r>
            <a:r>
              <a:rPr lang="ru-RU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педагов</a:t>
            </a:r>
            <a:r>
              <a:rPr lang="ru-RU" sz="2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72000" y="4286256"/>
            <a:ext cx="34685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Выполнила:</a:t>
            </a:r>
          </a:p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Каткова Анастасия Вячеславовна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file6320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012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928926" y="2143116"/>
            <a:ext cx="5143536" cy="2246769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ru-RU" sz="20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Игра - это огромное светлое окно, через которое в духовный мир ребенка вливается живительный поток представлений, понятий об окружающем мире. Игра - это искра, зажигающая огонек пытливости и любознательности. </a:t>
            </a:r>
          </a:p>
          <a:p>
            <a:pPr algn="r"/>
            <a:r>
              <a:rPr lang="ru-RU" sz="2000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Сухомлинский В. А. </a:t>
            </a:r>
            <a:endParaRPr lang="ru-RU" sz="2000" dirty="0"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714612" y="285728"/>
            <a:ext cx="5357850" cy="642942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Что такое игра ?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4d43c72cdc4734406c6ebee7fe3fa9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6181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00100" y="357166"/>
            <a:ext cx="7699095" cy="4616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Какую роль выполняет игра в дошкольном возрасте?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28596" y="1643050"/>
            <a:ext cx="8501122" cy="3571900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дошкольном возрасте игра занимает ведущую роль в деятельности ребенка, оказывая огромное эффективное воздействие на формирование: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личности, а также решая актуальные проблемы педагогики и психологии: нравственное воспитание, физическое воспитание, развитие коммуникативных качеств, воспитание воли, развитие памяти, воображения, инициативности, фантазии, речи, формирование социальных качеств, художественно-эстетического вкуса, создание положительного эмоционального настроя, снятие напряженности, решение конфликтных ситуаций через игру и многое другое.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71472" y="214290"/>
            <a:ext cx="8358246" cy="714380"/>
          </a:xfrm>
          <a:prstGeom prst="round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csm_bandeau_classe-passerelle_0c838d1f7d.png"/>
          <p:cNvPicPr>
            <a:picLocks noChangeAspect="1"/>
          </p:cNvPicPr>
          <p:nvPr/>
        </p:nvPicPr>
        <p:blipFill>
          <a:blip r:embed="rId2"/>
          <a:srcRect t="13751"/>
          <a:stretch>
            <a:fillRect/>
          </a:stretch>
        </p:blipFill>
        <p:spPr>
          <a:xfrm>
            <a:off x="0" y="5214950"/>
            <a:ext cx="9144000" cy="164305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1500174"/>
            <a:ext cx="8858312" cy="39703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Способность действовать в плане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представлений, благодаря которому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происходит развитие продуктивного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воображения;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Способность ориентироваться в сфере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человеческих отношений;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Способность координировать свои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действия с другими.</a:t>
            </a:r>
          </a:p>
          <a:p>
            <a:endParaRPr lang="ru-RU" dirty="0" smtClean="0"/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Дети хотят играть и считают игру самым любимым видом деятельности дома и в детском саду. Парадокс заключается в том, что часто дети не знают как играть, как развивать игровой сюжет. Современному дошкольнику негде научиться играть. В такой ситуации игровой опыт ребёнку должен передавать воспитатель детского сада. Следовательно, игре надо учить.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428728" y="142852"/>
            <a:ext cx="6500858" cy="85725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2071670" y="214290"/>
            <a:ext cx="48577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Что же даёт игра для развития ребёнка?</a:t>
            </a:r>
          </a:p>
        </p:txBody>
      </p:sp>
      <p:pic>
        <p:nvPicPr>
          <p:cNvPr id="8" name="Рисунок 7" descr="1676375285_gas-kvas-com-p-igrushki-v-detskom-sadu-risunok-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357686" y="1500174"/>
            <a:ext cx="3851074" cy="2401258"/>
          </a:xfrm>
          <a:prstGeom prst="rect">
            <a:avLst/>
          </a:prstGeom>
          <a:ln w="38100" cap="sq">
            <a:solidFill>
              <a:srgbClr val="FF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642918"/>
            <a:ext cx="91440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1.Сюжетно-ролевые игры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(воспитывают у детей качества, свойственные будущим родителям, чуткость, способность к сопереживанию, умение замечать душевное состояние другого человека, заботиться о людях. В игре дети переживают настоящие чувства, на основе которых рождаются товарищество, дружба, коллективизм, взаимопомощь, сопереживание) 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9144000" cy="49244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Игры, которые играют большую роль в воспитании детей:</a:t>
            </a:r>
            <a:endParaRPr lang="ru-RU" sz="2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0" y="2071678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2.Дидактические игры </a:t>
            </a:r>
            <a:r>
              <a:rPr lang="ru-RU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(воспитывают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нравственные представления о бережном   отношении к окружающим их предметам, игрушкам 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т.д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0" y="2714620"/>
            <a:ext cx="9144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3.Подвижные игры(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удовлетворяют потребность растущего ребенка в движении, способствуют накоплению разнообразного двигательного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опыта.развивают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также быстроту реакции, находчивость и другое)</a:t>
            </a: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0" y="3571877"/>
            <a:ext cx="91440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4.Строительные игры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(такие игры открывают широкие возможности для развития умственной, трудовой, нравственной сферы ребенка. Строительная игра заключает в себе большие педагогические возможности для развития нравственной сферы ребенка.)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Рисунок 19" descr="kartinki-syuzhetno-rolevye-igry-3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844" y="4643446"/>
            <a:ext cx="2547135" cy="190809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1" name="Рисунок 20" descr="Дид материалы дошкольники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86116" y="4857760"/>
            <a:ext cx="2886440" cy="175712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2" name="Рисунок 21" descr="игры.jpg"/>
          <p:cNvPicPr>
            <a:picLocks noChangeAspect="1"/>
          </p:cNvPicPr>
          <p:nvPr/>
        </p:nvPicPr>
        <p:blipFill>
          <a:blip r:embed="rId4" cstate="print"/>
          <a:srcRect r="32812"/>
          <a:stretch>
            <a:fillRect/>
          </a:stretch>
        </p:blipFill>
        <p:spPr>
          <a:xfrm>
            <a:off x="6643702" y="4786322"/>
            <a:ext cx="2071702" cy="18573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266bc4e07f3f9246ee452fa435fb81b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43006" y="1"/>
            <a:ext cx="9787006" cy="685799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28662" y="428604"/>
            <a:ext cx="6500859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Каким требованиям должна соответствовать игра?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28662" y="1500174"/>
            <a:ext cx="614366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endParaRPr lang="ru-RU" b="1" dirty="0" smtClean="0"/>
          </a:p>
          <a:p>
            <a:pPr marL="342900" indent="-342900">
              <a:buFont typeface="+mj-lt"/>
              <a:buAutoNum type="arabicPeriod"/>
            </a:pPr>
            <a:endParaRPr lang="ru-RU" b="1" dirty="0" smtClean="0"/>
          </a:p>
          <a:p>
            <a:pPr marL="342900" indent="-342900">
              <a:buFont typeface="+mj-lt"/>
              <a:buAutoNum type="arabicPeriod"/>
            </a:pPr>
            <a:endParaRPr lang="ru-RU" b="1" dirty="0" smtClean="0"/>
          </a:p>
          <a:p>
            <a:pPr marL="342900" indent="-342900">
              <a:buFont typeface="+mj-lt"/>
              <a:buAutoNum type="arabicPeriod"/>
            </a:pPr>
            <a:endParaRPr lang="ru-RU" b="1" dirty="0" smtClean="0"/>
          </a:p>
          <a:p>
            <a:pPr marL="342900" indent="-342900">
              <a:buFont typeface="+mj-lt"/>
              <a:buAutoNum type="arabicPeriod"/>
            </a:pPr>
            <a:endParaRPr lang="ru-RU" b="1" dirty="0" smtClean="0"/>
          </a:p>
          <a:p>
            <a:pPr marL="342900" indent="-342900">
              <a:buFont typeface="+mj-lt"/>
              <a:buAutoNum type="arabicPeriod"/>
            </a:pPr>
            <a:endParaRPr lang="ru-RU" b="1" dirty="0" smtClean="0"/>
          </a:p>
          <a:p>
            <a:pPr marL="342900" indent="-342900"/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928662" y="1714488"/>
            <a:ext cx="6429420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Иметь познавательное значение.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Активизировать общественную деятельность учащихся.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Обеспечивать мыслительную активность участников игры.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Создавать условия для детского творчества.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.Соответствовать принципу: «Как можно меньше зрителей, как можно больше действующих лиц».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8" name="Рисунок 7" descr="dRFYA1rlW5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71604" y="4500570"/>
            <a:ext cx="5286380" cy="211455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648016325_1-abrakadabra-fun-p-deti-narisovannie-na-prozrachnom-fone-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77118" y="4643446"/>
            <a:ext cx="2866882" cy="2214554"/>
          </a:xfrm>
          <a:prstGeom prst="rect">
            <a:avLst/>
          </a:prstGeom>
        </p:spPr>
      </p:pic>
      <p:pic>
        <p:nvPicPr>
          <p:cNvPr id="3" name="Рисунок 2" descr="1648016325_1-abrakadabra-fun-p-deti-narisovannie-na-prozrachnom-fone-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0" y="4214819"/>
            <a:ext cx="3803374" cy="2643181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357158" y="357166"/>
            <a:ext cx="8643998" cy="4429156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Ю.В.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Геронимус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выделил следующие факторы, способствующие возникновению игрового интереса: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/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удовольствие от контактов с партнерами по игре;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удовольствие от демонстрации партнерам своих возможностей как игрока;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азарт, от ожидания непредвиденных игровых ситуаций и последовательных их разрешений в ходе игры; 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необходимость принимать решения в сложных и часто неопределенных условиях; 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удовлетворение от успеха – промежуточного и окончательного; 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если игра ролевая, то удовольствие от процесса – перевоплощение в роль.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file6320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012000" cy="6858000"/>
          </a:xfrm>
          <a:prstGeom prst="rect">
            <a:avLst/>
          </a:prstGeom>
        </p:spPr>
      </p:pic>
      <p:sp>
        <p:nvSpPr>
          <p:cNvPr id="2" name="Скругленный прямоугольник 1"/>
          <p:cNvSpPr/>
          <p:nvPr/>
        </p:nvSpPr>
        <p:spPr>
          <a:xfrm>
            <a:off x="2714612" y="1857364"/>
            <a:ext cx="2571768" cy="321471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Роль воспитателя в игровой деятельности детей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Прямая со стрелкой 4"/>
          <p:cNvCxnSpPr/>
          <p:nvPr/>
        </p:nvCxnSpPr>
        <p:spPr>
          <a:xfrm flipV="1">
            <a:off x="5286380" y="1714488"/>
            <a:ext cx="857256" cy="64294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6" name="Скругленный прямоугольник 5"/>
          <p:cNvSpPr/>
          <p:nvPr/>
        </p:nvSpPr>
        <p:spPr>
          <a:xfrm>
            <a:off x="5072066" y="857232"/>
            <a:ext cx="2428892" cy="785818"/>
          </a:xfrm>
          <a:prstGeom prst="round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Носитель игровых умений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Прямая со стрелкой 6"/>
          <p:cNvCxnSpPr/>
          <p:nvPr/>
        </p:nvCxnSpPr>
        <p:spPr>
          <a:xfrm flipV="1">
            <a:off x="5214942" y="2857496"/>
            <a:ext cx="1357322" cy="64294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flipV="1">
            <a:off x="5286380" y="4071942"/>
            <a:ext cx="1214446" cy="28575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Скругленный прямоугольник 8"/>
          <p:cNvSpPr/>
          <p:nvPr/>
        </p:nvSpPr>
        <p:spPr>
          <a:xfrm>
            <a:off x="5857884" y="2000240"/>
            <a:ext cx="2428892" cy="785818"/>
          </a:xfrm>
          <a:prstGeom prst="round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Партнер в игре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500826" y="3714752"/>
            <a:ext cx="2428892" cy="785818"/>
          </a:xfrm>
          <a:prstGeom prst="round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Помощник в организации и регуляции игры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rot="16200000" flipH="1">
            <a:off x="5179223" y="4964917"/>
            <a:ext cx="642942" cy="57150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Скругленный прямоугольник 16"/>
          <p:cNvSpPr/>
          <p:nvPr/>
        </p:nvSpPr>
        <p:spPr>
          <a:xfrm>
            <a:off x="5786446" y="5286388"/>
            <a:ext cx="2428892" cy="785818"/>
          </a:xfrm>
          <a:prstGeom prst="round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Наблюдатель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3870b357e607a3d45c8714a215024a5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2908" y="0"/>
            <a:ext cx="8858280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214282" y="2000240"/>
            <a:ext cx="600079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Что, именно он должен стремиться зажечь искорку интереса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 той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или иной области знаний для ребенка.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Только такая искра может вызвать цепную реакцию увлечённости, пытливости, поиска, создать ту атмосферу, в которой наиболее пышно произрастает древо познания.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785918" y="1357298"/>
            <a:ext cx="3929090" cy="78581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Педагог должен помнить: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315</TotalTime>
  <Words>430</Words>
  <PresentationFormat>Экран (4:3)</PresentationFormat>
  <Paragraphs>51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34</cp:revision>
  <dcterms:created xsi:type="dcterms:W3CDTF">2024-01-12T10:22:16Z</dcterms:created>
  <dcterms:modified xsi:type="dcterms:W3CDTF">2024-01-19T06:00:51Z</dcterms:modified>
</cp:coreProperties>
</file>