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4" r:id="rId10"/>
    <p:sldId id="267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60"/>
  </p:normalViewPr>
  <p:slideViewPr>
    <p:cSldViewPr snapToGrid="0">
      <p:cViewPr>
        <p:scale>
          <a:sx n="94" d="100"/>
          <a:sy n="94" d="100"/>
        </p:scale>
        <p:origin x="-378" y="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C3102BC-376E-40CF-8E75-EE9C24862471}" type="datetimeFigureOut">
              <a:rPr lang="ru-RU" smtClean="0"/>
              <a:t>04.12.2023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0EC83559-1B7F-4059-A694-388778E9ED8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Весёлые ребята. Дети. Шаблоны для презентаций. | Началоч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0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77672" y="313899"/>
            <a:ext cx="114368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 ДОУ ПОЧИНКОВСКИЙ ДЕТСКИЙ САД №8</a:t>
            </a: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«Особенности развития детей 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года до двух лет»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Консультация для родителей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Подготовил: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воспитатель</a:t>
            </a: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1группы раннего возраста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Рожкова Ю.В.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2023г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285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64744" y="489509"/>
            <a:ext cx="997651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Главные цели взрослого в отношении ребенка раннего возраста: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организовывать предметную деятельность;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обеспечивать полноценное физическое, в том числе двигательное развитие;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• формировать речь.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124" y="3027681"/>
            <a:ext cx="3770733" cy="3839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4130" t="4332" r="3342" b="5191"/>
          <a:stretch/>
        </p:blipFill>
        <p:spPr>
          <a:xfrm>
            <a:off x="8336087" y="3159760"/>
            <a:ext cx="3468014" cy="31891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6035" y="3830694"/>
            <a:ext cx="3813930" cy="3027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6704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8942" y="1021973"/>
            <a:ext cx="10467833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Общие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рекомендации: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Не следует ограничивать пространство, в котором находится ребенок, так как обычно дети, находящиеся в одном и том же пространстве постоянно, заметно отстают в развитии.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Соблюдайте режим, и будьте твердыми в требованиях дисциплины и правилах поведения, но не переусердствуйте, давайте ребенку понять, что он окружен заботой и вашей любовью.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Помните, что игры способствуют развитию ребенка, поэтому следует как можно чаще играть с ним, правильно подыскивая игру под его настроение, которая будет учитывать его индивидуальную специфику и общие особенности развития детей раннего возраста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Когда малыш начнет приобретать социальные навыки, следует увеличить возможность общения со сверстниками. </a:t>
            </a:r>
          </a:p>
        </p:txBody>
      </p:sp>
    </p:spTree>
    <p:extLst>
      <p:ext uri="{BB962C8B-B14F-4D97-AF65-F5344CB8AC3E}">
        <p14:creationId xmlns:p14="http://schemas.microsoft.com/office/powerpoint/2010/main" val="3466500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6048" y="903263"/>
            <a:ext cx="1185990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Ранний возраст (с 1года да 2 лет)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особый и очень важный период в жизни ребенка. Это период развития фундаментальных жизненных функций. Ребёнок учится ходить, говорить, обращаться и взаимодействовать с разными предметами.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непростой период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важна внимательность и правильное воспитание, так как характер и функции головного мозга ребенка — это не только наследственный процесс, но и следствие взаимодействия с окружающей средой.</a:t>
            </a:r>
          </a:p>
          <a:p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первые два года жизни ребенка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наблюдаются специфические особенности развития детей раннего возраста и весьма быстрый темп развития организма ребенка. Это единственный период, в котором можно увидеть, как в течение короткого времени у беспомощного и не имеющего никаких навыков человечка,  образуются рефлексы, привычки, наиболее интенсивно развивается речь ребенка, осуществляется дальнейшее сенсорное развитие, развитие игровой деятельности, действия с предметами и движений, формируются навыки самостоятельности, не говоря уже о стремительном наборе веса и увеличении роста. Особенно важно в этот период объяснить ребенку, что для него может быть опасным, и, конечно же, желательно прятать все предметы, которые могут нанести ему вред, для того чтобы он мог свободно и безопасно перемещаться по пространству. Научите его общаться с другими людьми и конечно же не оставляйте ребенка одного без присмотра.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102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22750" y="559518"/>
            <a:ext cx="69876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развития детей раннего возраста от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года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двух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27378" y="1539072"/>
            <a:ext cx="117734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Ведущая потребность-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признании самостоятельности ребёнка.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Ведущая деятельность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-предметная.</a:t>
            </a:r>
          </a:p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Ведущая функция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-восприятие.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625" y="3105161"/>
            <a:ext cx="2944623" cy="34018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779" y="3266683"/>
            <a:ext cx="2694666" cy="35055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8356" y="2998472"/>
            <a:ext cx="2706859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5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2912" y="671512"/>
            <a:ext cx="11636991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В промежутке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года до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двух лет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особенности развития детей раннего возраста заключаются в следующем: у ребенка начинают формироваться важные и сложные функции мозга, начинает формироваться его поведение и складываться характер.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психического развития: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Наглядно-действенное мышление-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познание окружающего мира в процессе реальных предметных манипуляций. Очень важно поддержать саму мотивацию исследования и познание окружающего мира.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056" t="24610" r="10406" b="3699"/>
          <a:stretch/>
        </p:blipFill>
        <p:spPr>
          <a:xfrm>
            <a:off x="911150" y="3239545"/>
            <a:ext cx="4536331" cy="3064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6446" y="2985545"/>
            <a:ext cx="4424373" cy="3318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23246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9662" y="574832"/>
            <a:ext cx="106322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Сильные и нестабильные эмоции-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этот период ребёнок очень эмоционален, но эмоции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постоянны.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Его легко отвлечь и переключить с одного эмоционального состояния на другое.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2528" y="1446124"/>
            <a:ext cx="4356352" cy="51074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62" y="1625600"/>
            <a:ext cx="6440398" cy="412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221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0551" y="411960"/>
            <a:ext cx="116785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Нетерпимость к физическому дискомфорту-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в этом возрасте уже способны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чувствовать физический дискомфорт. Причины дискомфорта могут быть разными: не выспался, холодно или жарко, что- то болит, что -то беспокоит (неудобная обувь, резинка на колготках тугая. Если ребёнок ощущает дискомфорт, то эффективность обучение его резко снижается. Поэтому обучение для малышей будет работать, только в том случае если ребёнок находится в комфортном психологическом состоянии и среде.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51" y="2448560"/>
            <a:ext cx="5773126" cy="3974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3607" y="2352359"/>
            <a:ext cx="4786223" cy="35842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325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86488" y="1442720"/>
            <a:ext cx="5459104" cy="4866639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8416" y="1890826"/>
            <a:ext cx="51952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-ходить самостоятельно;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-нести что-то в руках, тянуть или что-то толкать;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-поднимать ногу на ступеньку;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строить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 2-4 кубиков пирамидку;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-самостоятельно кушать;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частично раздеваться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без помощи взрослых;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-«подражать» действиям взрослых (читать книгу, разговаривать по телефону;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5126" y="-163634"/>
            <a:ext cx="2821239" cy="29614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103" y="2210938"/>
            <a:ext cx="2682472" cy="2755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664" y="4722842"/>
            <a:ext cx="2676376" cy="20118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3870" y="4127257"/>
            <a:ext cx="3139712" cy="2706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468338" y="409606"/>
            <a:ext cx="71150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должен знать и уметь ребёнок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возрасте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года до двух лет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741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810001" y="1000337"/>
            <a:ext cx="48564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речевом развитии дети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учатся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комбинировать слова, объединяя их в небольшие двух трёхсловные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фразы.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Вторая половина второго года жизни ребенка характеризуется переходом к активной самостоятельной речи, направленной на управление поведением окружающих людей и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овладение собственным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поведением.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До 1,6-1,8 лет у ребенка развивается только понимание речи при еще весьма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незначительном приросте активного словаря.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13760" y="345440"/>
            <a:ext cx="5425440" cy="6314281"/>
          </a:xfrm>
          <a:prstGeom prst="round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72" y="3611618"/>
            <a:ext cx="2989084" cy="31332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0980" y="0"/>
            <a:ext cx="2987545" cy="312399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1939" y="4269882"/>
            <a:ext cx="3166586" cy="23898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853" y="147242"/>
            <a:ext cx="3135494" cy="2498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094303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6089" y="593096"/>
            <a:ext cx="554159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-Возрастает интерес к окружающему его миру.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 все хочет узнать, потрогать, увидеть, услышать.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-Интересуется названиями предметов и явлений, часто задает взрослым вопрос: «Что это?».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-Понимает значения практически всех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слов, относящихся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окружающим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его предметам.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-Имеет четкое представление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 назначении окружающих их предметов домашнего обихода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личной гигиены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правильно 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используют.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-Воспроизводит действия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взрослых с предметами, у него появляются предметные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игры-подражания.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-Играет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элементарные логические и тематические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игры.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-Способен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составлять план действий на сравнительно небольшой промежуток времени.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95535" y="274320"/>
            <a:ext cx="6142705" cy="6546863"/>
          </a:xfrm>
          <a:prstGeom prst="round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7" y="122830"/>
            <a:ext cx="3075205" cy="2688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8573" y="825432"/>
            <a:ext cx="2664183" cy="2914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t="6568"/>
          <a:stretch/>
        </p:blipFill>
        <p:spPr>
          <a:xfrm>
            <a:off x="6405766" y="3077245"/>
            <a:ext cx="2543037" cy="31809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95304" y="4053359"/>
            <a:ext cx="2950720" cy="27678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33188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222</TotalTime>
  <Words>823</Words>
  <Application>Microsoft Office PowerPoint</Application>
  <PresentationFormat>Произвольный</PresentationFormat>
  <Paragraphs>74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Ясность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SVETA</cp:lastModifiedBy>
  <cp:revision>25</cp:revision>
  <dcterms:created xsi:type="dcterms:W3CDTF">2023-11-22T11:02:54Z</dcterms:created>
  <dcterms:modified xsi:type="dcterms:W3CDTF">2023-12-04T07:13:49Z</dcterms:modified>
</cp:coreProperties>
</file>