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3300"/>
    <a:srgbClr val="CC00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-1134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767702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04044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3126563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04795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4080650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278157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32130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441382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60503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79649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78026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20001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45146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968297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64880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239614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79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ransition spd="slow">
    <p:fad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95606" y="1215138"/>
            <a:ext cx="9726990" cy="1646302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600" b="1" dirty="0">
                <a:ln w="7620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Impact" panose="020B0806030902050204" pitchFamily="34" charset="0"/>
              </a:rPr>
              <a:t>Безопасность детей </a:t>
            </a:r>
            <a:br>
              <a:rPr lang="ru-RU" sz="6600" b="1" dirty="0">
                <a:ln w="7620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Impact" panose="020B0806030902050204" pitchFamily="34" charset="0"/>
              </a:rPr>
            </a:br>
            <a:r>
              <a:rPr lang="ru-RU" sz="6600" b="1" dirty="0">
                <a:ln w="7620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Impact" panose="020B0806030902050204" pitchFamily="34" charset="0"/>
              </a:rPr>
              <a:t>дома</a:t>
            </a:r>
          </a:p>
        </p:txBody>
      </p:sp>
      <p:pic>
        <p:nvPicPr>
          <p:cNvPr id="4" name="Picture 2" descr="http://www.tigrulki.ru/wp-content/uploads/2009/12/0-05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07" y="3213462"/>
            <a:ext cx="6139542" cy="306977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26544" y="172528"/>
            <a:ext cx="62368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 ДОУ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детский сад №8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0363" y="4562655"/>
            <a:ext cx="160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 воспитатель: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Е.И.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52750" y="2886075"/>
            <a:ext cx="3827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Консультация для родителей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880307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886" y="0"/>
            <a:ext cx="8516982" cy="603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u="sng" dirty="0">
                <a:solidFill>
                  <a:srgbClr val="FF0000"/>
                </a:solidFill>
                <a:latin typeface="Century Schoolbook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 пожарной безопасности:</a:t>
            </a: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Century Schoolbook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</a:t>
            </a: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играй со спичками и зажигалками – это может стать причиной пожара.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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Нельзя играть с огнём.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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Нельзя без взрослых зажигать фейерверки и петарды.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 </a:t>
            </a: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Нельзя без взрослых пользоваться легковоспламеняющимися веществами.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 </a:t>
            </a: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Нельзя допускать прикосновения бумаги или ткани к электрическим лампам и ночникам.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 </a:t>
            </a: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Нельзя прятаться от огня в шкафу, под кроватью и в других укромных местах.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 </a:t>
            </a: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крупного возгорания немедленно покинь помещение.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</a:t>
            </a: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.Если не можешь выйти из квартиры – выходи на балкон.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</a:t>
            </a: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.В задымлённом помещении нужно дышать через мокрую ткань.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 </a:t>
            </a: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Нельзя выходить на задымлённую лестницу.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 </a:t>
            </a: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Загоревшую одежду сорви или залей водой.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 </a:t>
            </a: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пожара вызови пожарных по телефону 01.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187379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static2.insales.ru/images/products/1/6993/5921617/4603262941003644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38" y="439368"/>
            <a:ext cx="7903937" cy="591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644343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0" y="290174"/>
            <a:ext cx="8242663" cy="653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Основными правилами, если ребенок остается один дома,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должны быть:</a:t>
            </a:r>
            <a:endParaRPr lang="ru-RU" sz="1600" b="1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видном месте напишите телефоны, по которым он может быстро связаться (ваша работа, мобильный, милиция, скорая помощь, пожарная охрана, соседи).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Постоянно повторяйте правила поведения, устраивайте маленькие экзамены, разбирайте ошибки.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Сами неукоснительно выполняйте правила по безопасности. Будьте примером.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Выучите с ребенком, как его зовут, и как зовут его родителей, а также домашний адрес и телефон.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Исключите в квартире малейшую возможность возгорания, потопа, и прочих техногенных «катастроф». Проверьте, не оставили ли вы включенной воду или газ, выключили ли электронагревательные приборы.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Уберите все предметы, которыми он может пораниться.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Закройте окна и тщательно заприте входную дверь.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Уходя в вечернее время, не забудьте включить свет в комнатах, это отпугнет злоумышленников, и вашему ребенку не будет страшно одному.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ru-RU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расположении квартиры на первом этаже, зашторьте окна, а если кто-то стучится в окно, ваш ребенок, не подходя к нему, должен громко кричать: «Папа! Иди сюда».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783694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boombob.ru/img/picture/Apr/23/90a9509b7b9cd9549de80ec51fed6b3e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77" y="676274"/>
            <a:ext cx="8031623" cy="564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928778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bacookfamilylaw.com/wp-content/uploads/2013/11/bigstock-Happy-Young-Family-4582027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73" y="3752079"/>
            <a:ext cx="3624943" cy="289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195" y="300446"/>
            <a:ext cx="858229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Уважаемые родители! Помните!</a:t>
            </a:r>
          </a:p>
          <a:p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Здоровье и безопасность детей в ваших руках!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Предупреждать детей об опасности – обязанность родителей.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Дошкольник выглядит совсем взрослым и сознательным, но и его могут подстерегать неожиданные опасности. Задача родителей – быть предусмотрительными и внимательными.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 descr="http://assets.inhabitots.com/wp-content/uploads/2013/09/kids-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343" y="3996119"/>
            <a:ext cx="3215831" cy="241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85007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6572" y="305502"/>
            <a:ext cx="7968342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</a:pPr>
            <a:r>
              <a:rPr lang="ru-RU" sz="3200" b="1" u="sng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источники опасности для ребенка-дошкольника, </a:t>
            </a:r>
          </a:p>
          <a:p>
            <a:pPr algn="ctr">
              <a:spcAft>
                <a:spcPts val="0"/>
              </a:spcAft>
            </a:pPr>
            <a:r>
              <a:rPr lang="ru-RU" sz="3200" b="1" u="sng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которыми он может столкнуться:</a:t>
            </a:r>
            <a:endParaRPr lang="ru-RU" sz="2400" b="1" dirty="0">
              <a:ln/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833" y="2650921"/>
            <a:ext cx="7964558" cy="3880773"/>
          </a:xfrm>
        </p:spPr>
        <p:txBody>
          <a:bodyPr/>
          <a:lstStyle/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незнакомые люди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опасные ситуации дома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опасные предметы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789981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4.bp.blogspot.com/-TpjG-BUy9RU/VNdeyRag3pI/AAAAAAAAg7I/uAlmOEbpW_0/s1600/45056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03" y="209550"/>
            <a:ext cx="8339621" cy="625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381527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59" y="199404"/>
            <a:ext cx="8464732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 в доме:</a:t>
            </a:r>
            <a:endParaRPr lang="ru-RU" sz="2000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  <a:r>
              <a:rPr lang="ru-RU" sz="28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Порядок в доме поддерживают не только для красоты, но и для безопасности, поэтому игрушки и предметы надо класть на место.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ru-RU" sz="28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Нельзя пользоваться острыми предметами без взрослых.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</a:t>
            </a:r>
            <a:r>
              <a:rPr lang="ru-RU" sz="28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Утюг, </a:t>
            </a:r>
            <a:r>
              <a:rPr lang="ru-RU" sz="2800" dirty="0" err="1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пылесос,телевизор</a:t>
            </a:r>
            <a:r>
              <a:rPr lang="ru-RU" sz="28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лампы и другие электроприборы нельзя включать без разрешения взрослых, трогать руками провода, вставлять мелкие предметы в розетку.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 </a:t>
            </a:r>
            <a:r>
              <a:rPr lang="ru-RU" sz="28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Нельзя играть со спичками и зажигалками.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75430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http://cdn.st100sp.com/pictures/0012671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06" y="333375"/>
            <a:ext cx="8048785" cy="596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66224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131" y="176261"/>
            <a:ext cx="8725989" cy="5932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 дома: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"/>
            </a:pPr>
            <a:r>
              <a:rPr lang="ru-RU" sz="24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 твою квартиру позвонил человек, якобы неправильно набравший номер, не называй незнакомцу своё имя и фамилию, просто скажи: «Вы ошиблись номером» — и повесь трубку.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"/>
            </a:pPr>
            <a:r>
              <a:rPr lang="ru-RU" sz="24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 твою квартиру позвонил незнакомый человек, не отвечай на его вопросы, не говори, что ты находишься дома один, не рассказывай о своей семье. Лучше попроси перезвонить позже или спроси, не нужно что-нибудь передать.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"/>
            </a:pPr>
            <a:r>
              <a:rPr lang="ru-RU" sz="24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ваш почтовый ящик находится в подъезде на первом этаже и тебе поручили забирать поступившую корреспонденцию, то лучше это делать днём или вместе со знакомыми взрослыми.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839941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4.bp.blogspot.com/-pcfIqN3H2ws/UdOPeDYFfoI/AAAAAAAAAE8/5fKMNqhbdSM/s960/%D0%BF%D0%BE%D0%BC%D0%BD%D0%B8+%D1%8D%D0%BB%D0%BF%D1%80%D0%B8%D0%B1%D0%BE%D1%80%D1%8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34" y="504825"/>
            <a:ext cx="7801665" cy="585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725193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074" y="206964"/>
            <a:ext cx="8451669" cy="632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 пользования электроприборами: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FF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</a:t>
            </a:r>
            <a:r>
              <a:rPr lang="ru-RU" sz="32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Уходя из дома – выключай все электрические приборы.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</a:t>
            </a:r>
            <a:r>
              <a:rPr lang="ru-RU" sz="32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.Никогда не тяни за провод, вынимая штепсель из розетки.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</a:t>
            </a:r>
            <a:r>
              <a:rPr lang="ru-RU" sz="32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ru-RU" sz="32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Нельзя без разрешения включать электроприборы.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</a:t>
            </a:r>
            <a:r>
              <a:rPr lang="ru-RU" sz="32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ru-RU" sz="32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допускай, чтобы на электрические приборы попадала вода.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</a:t>
            </a:r>
            <a:r>
              <a:rPr lang="ru-RU" sz="32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ru-RU" sz="3200" dirty="0">
                <a:solidFill>
                  <a:srgbClr val="2B2B2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Нельзя оставлять без присмотра электроприборы.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2071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inlosinopetrovsk.ru/upload/iblock/33a/stend_plakat_detyam_ob_ogne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17" y="457701"/>
            <a:ext cx="7676883" cy="589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362930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145</TotalTime>
  <Words>631</Words>
  <Application>Microsoft Office PowerPoint</Application>
  <PresentationFormat>Экран (4:3)</PresentationFormat>
  <Paragraphs>56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Безопасность детей  дома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 дома</dc:title>
  <dc:creator>1234</dc:creator>
  <cp:lastModifiedBy>SVETA</cp:lastModifiedBy>
  <cp:revision>18</cp:revision>
  <dcterms:created xsi:type="dcterms:W3CDTF">2015-11-24T19:09:56Z</dcterms:created>
  <dcterms:modified xsi:type="dcterms:W3CDTF">2023-10-19T08:12:01Z</dcterms:modified>
</cp:coreProperties>
</file>