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sldIdLst>
    <p:sldId id="256" r:id="rId2"/>
    <p:sldId id="257" r:id="rId3"/>
    <p:sldId id="258" r:id="rId4"/>
    <p:sldId id="267" r:id="rId5"/>
    <p:sldId id="259" r:id="rId6"/>
    <p:sldId id="265" r:id="rId7"/>
    <p:sldId id="260" r:id="rId8"/>
    <p:sldId id="266" r:id="rId9"/>
    <p:sldId id="261" r:id="rId10"/>
    <p:sldId id="268" r:id="rId11"/>
    <p:sldId id="263" r:id="rId12"/>
    <p:sldId id="264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AD191633-C605-456F-B518-8A5E175D5243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71E39A5-D801-44E9-8439-8056E9388726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191633-C605-456F-B518-8A5E175D5243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1E39A5-D801-44E9-8439-8056E93887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191633-C605-456F-B518-8A5E175D5243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1E39A5-D801-44E9-8439-8056E93887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191633-C605-456F-B518-8A5E175D5243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1E39A5-D801-44E9-8439-8056E93887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AD191633-C605-456F-B518-8A5E175D5243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71E39A5-D801-44E9-8439-8056E938872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191633-C605-456F-B518-8A5E175D5243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571E39A5-D801-44E9-8439-8056E938872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191633-C605-456F-B518-8A5E175D5243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571E39A5-D801-44E9-8439-8056E93887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191633-C605-456F-B518-8A5E175D5243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1E39A5-D801-44E9-8439-8056E938872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191633-C605-456F-B518-8A5E175D5243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1E39A5-D801-44E9-8439-8056E93887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AD191633-C605-456F-B518-8A5E175D5243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71E39A5-D801-44E9-8439-8056E938872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AD191633-C605-456F-B518-8A5E175D5243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71E39A5-D801-44E9-8439-8056E938872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AD191633-C605-456F-B518-8A5E175D5243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571E39A5-D801-44E9-8439-8056E9388726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Классификация видов занятий в детском саду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3766" y="6176962"/>
            <a:ext cx="6560234" cy="681038"/>
          </a:xfrm>
        </p:spPr>
        <p:txBody>
          <a:bodyPr/>
          <a:lstStyle/>
          <a:p>
            <a:r>
              <a:rPr lang="ru-RU" dirty="0" smtClean="0"/>
              <a:t>Воспитатель: Миронова Ю.А.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22254" y="2636912"/>
            <a:ext cx="7929618" cy="1015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Путешествие</a:t>
            </a:r>
            <a:r>
              <a:rPr lang="ru-RU" sz="2000" b="1" i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Один из воспитанников рассказывает о путешествии по своему городу, по местам, в которых он бывал, по сказке, по книге. Остальные дети задают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вопросы.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2254" y="357831"/>
            <a:ext cx="7929618" cy="19389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Десант</a:t>
            </a:r>
            <a:r>
              <a:rPr lang="ru-RU" sz="2000" b="1" i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Помощь группы тем детям, которые не справляются с какой-либо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деятельностью.</a:t>
            </a:r>
          </a:p>
          <a:p>
            <a:pPr algn="just"/>
            <a:r>
              <a:rPr lang="ru-RU" sz="2000" b="1" dirty="0">
                <a:latin typeface="Arial" pitchFamily="34" charset="0"/>
                <a:cs typeface="Arial" pitchFamily="34" charset="0"/>
              </a:rPr>
              <a:t>«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ДЕти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САми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, Не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мешайТе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».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Технология поддержки детской инициативы разработана для детей среднего и старшего дошкольного возраста. Развивает универсальные умения – коммуникацию 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саморегуляцию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22254" y="4005064"/>
            <a:ext cx="7929618" cy="10156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- Исследование</a:t>
            </a:r>
            <a:r>
              <a:rPr lang="ru-RU" sz="2000" b="1" i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Занятие, на котором раскрывается и обсуждается какая-либо проблема: «Куда уходит лето», «Что будет, если исчезнут часы», «Зачем надо хорошо учиться».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22254" y="5373216"/>
            <a:ext cx="7929618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Рисунки-сочинения.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Воспитатель и дети рисуют. Затем дети по своим рисункам сочиняют рассказы.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6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620025"/>
            <a:ext cx="7715304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Конкурс</a:t>
            </a:r>
            <a:r>
              <a:rPr lang="ru-RU" sz="2000" b="1" i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Командная или групповая игра. Детям задаются вопросы или даются задания. Применяются игрушечные баллы за правильные и неправильные ответы, выполненное и невыполненное задание.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1505" y="2327933"/>
            <a:ext cx="7643866" cy="16004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Проект.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Дети делятся на подгруппы и тайно готовят представление на заданную тему. На занятии каждая подгруппа «защищает» свой «проект».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Или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это может быть совместный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проект на определенную тематику. </a:t>
            </a:r>
            <a:endParaRPr lang="ru-RU" sz="28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b="1" i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4077072"/>
            <a:ext cx="4896544" cy="2448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1484784"/>
            <a:ext cx="7416824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Игровая школа.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Игра в школу по теме профессии, сказки, животных, цветов и т.п.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15403" b="11004"/>
          <a:stretch/>
        </p:blipFill>
        <p:spPr>
          <a:xfrm>
            <a:off x="3275856" y="2708920"/>
            <a:ext cx="3155547" cy="3096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268760"/>
            <a:ext cx="7929618" cy="1015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Эксперимент.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Ребёнку дают какой-либо материал, с которым он может делать всё, что захочет. После этого он делает самостоятельные выводы о свойствах материала.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567405"/>
            <a:ext cx="3853006" cy="32494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0422" y="2564904"/>
            <a:ext cx="3158002" cy="324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769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2071678"/>
            <a:ext cx="7572428" cy="954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Arial" pitchFamily="34" charset="0"/>
                <a:cs typeface="Arial" pitchFamily="34" charset="0"/>
              </a:rPr>
              <a:t>Занятие – это форма организации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образовательной деятельности.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3786190"/>
            <a:ext cx="75724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Arial" pitchFamily="34" charset="0"/>
                <a:cs typeface="Arial" pitchFamily="34" charset="0"/>
              </a:rPr>
              <a:t>Педагоги используют разные виды и типы занятий, благодаря которым дети с удовольствием учатся, не считают потраченное время скучным и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утомительным.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latin typeface="Arial" pitchFamily="34" charset="0"/>
                <a:cs typeface="Arial" pitchFamily="34" charset="0"/>
              </a:rPr>
              <a:t>К</a:t>
            </a:r>
            <a:r>
              <a:rPr lang="ru-RU" sz="2400" b="1" u="sng" dirty="0" smtClean="0">
                <a:latin typeface="Arial" pitchFamily="34" charset="0"/>
                <a:cs typeface="Arial" pitchFamily="34" charset="0"/>
              </a:rPr>
              <a:t>лассификация видов занятий в детском саду по ФГОС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4314" y="1079224"/>
            <a:ext cx="8215370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Классическое </a:t>
            </a:r>
            <a:r>
              <a:rPr lang="ru-RU" sz="2000" b="1" i="1" dirty="0">
                <a:latin typeface="Arial" pitchFamily="34" charset="0"/>
                <a:cs typeface="Arial" pitchFamily="34" charset="0"/>
              </a:rPr>
              <a:t>занятие.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Традиционная форма учебного часа: педагог объясняет новую тему, дети выполняют задание, совместно подводятся итоги занятия.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4314" y="4403969"/>
            <a:ext cx="8215370" cy="224676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Комплексное занятие.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Комбинация разных видов деятельности: слово, цифры, музыка, рисунок, ручная поделка. Реализуются задачи разных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видов деятельности при ассоциативных связях между ними, при этом один вид деятельности доминирует, а второй его дополняет (Например, беседа о правилах пожарной безопасности переходит в рисование плаката по теме или игру «Пожарные»)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747" y="2212404"/>
            <a:ext cx="3702252" cy="20834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2221146"/>
            <a:ext cx="3678603" cy="20747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412776"/>
            <a:ext cx="8376630" cy="12497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4566" r="6711" b="7513"/>
          <a:stretch/>
        </p:blipFill>
        <p:spPr>
          <a:xfrm>
            <a:off x="2747647" y="2852936"/>
            <a:ext cx="3960440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45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2413" y="620688"/>
            <a:ext cx="7715304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Итоговое </a:t>
            </a:r>
            <a:r>
              <a:rPr lang="ru-RU" sz="2000" b="1" i="1" dirty="0">
                <a:latin typeface="Arial" pitchFamily="34" charset="0"/>
                <a:cs typeface="Arial" pitchFamily="34" charset="0"/>
              </a:rPr>
              <a:t>занятие.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Определение уровня усвоения детьми учебной программы за определенный период: месяц, квартал, полугодие,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год.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2413" y="1844824"/>
            <a:ext cx="771530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Трудовое </a:t>
            </a:r>
            <a:r>
              <a:rPr lang="ru-RU" sz="2000" b="1" i="1" dirty="0">
                <a:latin typeface="Arial" pitchFamily="34" charset="0"/>
                <a:cs typeface="Arial" pitchFamily="34" charset="0"/>
              </a:rPr>
              <a:t>занятие.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Посадка семечка, луковицы, клубня, черенка с последующим наблюдением за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всходами.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7164" y="2732619"/>
            <a:ext cx="3705801" cy="277935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9512" y="5511970"/>
            <a:ext cx="87849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Задачи трудового воспитания решаются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через ознакомление детей с трудом взрослых и через непосредственное участие детей в посильной трудовой деятельности в детском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саду и дома.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72" y="428739"/>
            <a:ext cx="7821846" cy="6401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742" y="3757523"/>
            <a:ext cx="7943776" cy="9449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5053" y="980728"/>
            <a:ext cx="3705084" cy="27767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8605" y="4617820"/>
            <a:ext cx="2590693" cy="19430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/>
          <a:srcRect t="3423" r="4158" b="5870"/>
          <a:stretch/>
        </p:blipFill>
        <p:spPr>
          <a:xfrm>
            <a:off x="2555776" y="4616624"/>
            <a:ext cx="1540699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31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3877" y="770648"/>
            <a:ext cx="4650880" cy="10156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Игровое </a:t>
            </a:r>
            <a:r>
              <a:rPr lang="ru-RU" sz="2000" b="1" i="1" dirty="0">
                <a:latin typeface="Arial" pitchFamily="34" charset="0"/>
                <a:cs typeface="Arial" pitchFamily="34" charset="0"/>
              </a:rPr>
              <a:t>занятие.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Коллективные игры на социальную тему: «магазин», «кухня», «библиотека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».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51920" y="3861048"/>
            <a:ext cx="4680520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Интегрированное </a:t>
            </a:r>
            <a:r>
              <a:rPr lang="ru-RU" sz="2000" b="1" i="1" dirty="0">
                <a:latin typeface="Arial" pitchFamily="34" charset="0"/>
                <a:cs typeface="Arial" pitchFamily="34" charset="0"/>
              </a:rPr>
              <a:t>занятие.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интегрированных занятиях объединяются различные области знаний, содержание которых педагог отбирает, исходя из определенной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темы.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0381" b="12502"/>
          <a:stretch/>
        </p:blipFill>
        <p:spPr>
          <a:xfrm>
            <a:off x="5845653" y="770648"/>
            <a:ext cx="2664296" cy="27395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12416" b="13083"/>
          <a:stretch/>
        </p:blipFill>
        <p:spPr>
          <a:xfrm>
            <a:off x="883877" y="3299505"/>
            <a:ext cx="2827161" cy="2808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52" y="263120"/>
            <a:ext cx="8010838" cy="9510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165" y="3293331"/>
            <a:ext cx="7937680" cy="9449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1122693"/>
            <a:ext cx="2651990" cy="19813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2952" y="1122693"/>
            <a:ext cx="2645893" cy="19813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71800" y="4077073"/>
            <a:ext cx="3865129" cy="2575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15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220871"/>
            <a:ext cx="5059799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Сказка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Занятие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проходит по сюжету одной известной сказки. Используется музыка, картинки, костюмы,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драматизация.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4437112"/>
            <a:ext cx="7572428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Пресс-конференция</a:t>
            </a:r>
            <a:r>
              <a:rPr lang="ru-RU" sz="2000" b="1" i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Двусторонний диалог между детьми и героем дня: дети задают вопросы, на которые герой отвечает. Дети-журналисты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зарисовывают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то, что им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понравилось.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5416" y="1124744"/>
            <a:ext cx="2448272" cy="28391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241</TotalTime>
  <Words>517</Words>
  <Application>Microsoft Office PowerPoint</Application>
  <PresentationFormat>Экран (4:3)</PresentationFormat>
  <Paragraphs>24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Cambria</vt:lpstr>
      <vt:lpstr>Rockwell</vt:lpstr>
      <vt:lpstr>Wingdings 2</vt:lpstr>
      <vt:lpstr>Литейная</vt:lpstr>
      <vt:lpstr>Классификация видов занятий в детском саду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Классификация видов занятий в детском саду</dc:title>
  <dc:creator>user</dc:creator>
  <cp:lastModifiedBy>доу№8</cp:lastModifiedBy>
  <cp:revision>21</cp:revision>
  <dcterms:created xsi:type="dcterms:W3CDTF">2022-11-29T17:46:36Z</dcterms:created>
  <dcterms:modified xsi:type="dcterms:W3CDTF">2022-12-01T10:22:14Z</dcterms:modified>
</cp:coreProperties>
</file>