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58" r:id="rId4"/>
    <p:sldId id="264" r:id="rId5"/>
    <p:sldId id="263" r:id="rId6"/>
    <p:sldId id="266" r:id="rId7"/>
    <p:sldId id="269" r:id="rId8"/>
    <p:sldId id="265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9F324-EEB1-4DE5-815C-B6F5FACE346C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37D94-6556-4390-9848-FE3E3969F3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</a:p>
          <a:p>
            <a:pPr algn="ctr">
              <a:buNone/>
            </a:pPr>
            <a:endParaRPr lang="ru-RU" sz="4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800" b="1" i="1" dirty="0" smtClean="0">
                <a:solidFill>
                  <a:srgbClr val="FF0000"/>
                </a:solidFill>
              </a:rPr>
              <a:t>Консультация</a:t>
            </a:r>
            <a:endParaRPr lang="ru-RU" sz="4800" b="1" i="1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«Дидактические 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и упражнения в обучении детей подготовительной группы основам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математики»</a:t>
            </a:r>
          </a:p>
          <a:p>
            <a:pPr algn="ctr">
              <a:buNone/>
            </a:pPr>
            <a:endParaRPr lang="ru-RU" sz="2000" b="1" dirty="0" smtClean="0">
              <a:ln w="3175" cmpd="sng">
                <a:noFill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ln w="3175" cmpd="sng">
                  <a:noFill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</a:t>
            </a:r>
          </a:p>
          <a:p>
            <a:pPr algn="ctr">
              <a:buNone/>
            </a:pPr>
            <a:r>
              <a:rPr lang="ru-RU" sz="2000" b="1" dirty="0" smtClean="0">
                <a:ln w="3175" cmpd="sng">
                  <a:noFill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</a:t>
            </a:r>
            <a:r>
              <a:rPr lang="ru-RU" sz="2000" b="1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ctr">
              <a:buNone/>
            </a:pPr>
            <a:r>
              <a:rPr lang="ru-RU" sz="2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</a:t>
            </a:r>
            <a:r>
              <a:rPr lang="ru-RU" sz="2000" dirty="0" err="1" smtClean="0">
                <a:ln w="3175" cmpd="sng">
                  <a:noFill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Кшукина</a:t>
            </a:r>
            <a:r>
              <a:rPr lang="ru-RU" sz="2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Е.Е.,</a:t>
            </a:r>
          </a:p>
          <a:p>
            <a:pPr algn="ctr">
              <a:buNone/>
            </a:pPr>
            <a:r>
              <a:rPr lang="ru-RU" sz="2000" dirty="0" smtClean="0">
                <a:ln w="3175" cmpd="sng">
                  <a:noFill/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воспитатель</a:t>
            </a:r>
            <a:endParaRPr lang="ru-RU" sz="2000" dirty="0">
              <a:ln w="3175" cmpd="sng">
                <a:noFill/>
              </a:ln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i="1" dirty="0" smtClean="0"/>
              <a:t>    </a:t>
            </a:r>
            <a:endParaRPr lang="ru-RU" i="1" dirty="0" smtClean="0"/>
          </a:p>
          <a:p>
            <a:pPr algn="just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Присмотримся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внимательно, какое место занимает игра в жизни ребенка, особенно в дошкольном возрасте.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Для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него игра - это самое серьезное дело. В игре раскрывается перед детьми мир, раскрываются творческие способности личности. Без игры нет и, не может быть, полноценного умственного развития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Игра - это огромное светлое окно, через которое в духовный мир ребенка вливается живительный поток представлений, понятий об окружающем мире. Игра - это искра, зажигающая огонек пытливости и любознательности. </a:t>
            </a:r>
          </a:p>
          <a:p>
            <a:pPr algn="r">
              <a:buNone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В.А.Сухомлинский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 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по формированию математических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представлений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условно делятся на следующие группы:</a:t>
            </a:r>
          </a:p>
          <a:p>
            <a:pPr algn="ctr"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 цифрами 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числами;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Игры-путешествия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времени;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 ориентирование в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пространстве;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 геометрическими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фигурами;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 логическое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мышление.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e0/00043817-a841adca/640/img1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e0/00043817-a841adca/640/img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e0/00043817-a841adca/640/img1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ttps://ds04.infourok.ru/uploads/ex/05e0/00043817-a841adca/640/img1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e0/00043817-a841adca/640/img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4.infourok.ru/uploads/ex/05e0/00043817-a841adca/640/img1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57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https://ds04.infourok.ru/uploads/ex/05e0/00043817-a841adca/640/img18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1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171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по самообразованию на 2020-2021 учебный год “Дидактические игры и упражнения в обучении детей подготовительной группы основам математики”</dc:title>
  <dc:creator>Пользователь Windows</dc:creator>
  <cp:lastModifiedBy>SVETA</cp:lastModifiedBy>
  <cp:revision>18</cp:revision>
  <dcterms:created xsi:type="dcterms:W3CDTF">2020-07-30T11:59:13Z</dcterms:created>
  <dcterms:modified xsi:type="dcterms:W3CDTF">2023-03-13T06:18:18Z</dcterms:modified>
</cp:coreProperties>
</file>