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0" r:id="rId4"/>
    <p:sldId id="281" r:id="rId5"/>
    <p:sldId id="294" r:id="rId6"/>
    <p:sldId id="284" r:id="rId7"/>
    <p:sldId id="295" r:id="rId8"/>
    <p:sldId id="289" r:id="rId9"/>
    <p:sldId id="296" r:id="rId10"/>
    <p:sldId id="291" r:id="rId11"/>
    <p:sldId id="297" r:id="rId12"/>
    <p:sldId id="293" r:id="rId13"/>
    <p:sldId id="279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CC0066"/>
    <a:srgbClr val="CC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94" d="100"/>
          <a:sy n="94" d="100"/>
        </p:scale>
        <p:origin x="-130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717C04-F4E2-420E-8B4E-2CC4ABB37CCF}" type="datetimeFigureOut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D2D57EE-9E4B-4068-BEBB-BED09A048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9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A7F36-BB27-4961-B0C8-952541277BB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74978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4377C-BB39-49DB-A9B6-CEE949B8ED9D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58428-7A9A-4606-8E8B-5C1A83821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B7486-A9AB-4A41-B4F5-EA00EC45EC4D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C2C37-9586-4032-BE56-5FA9B81B4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CEA5-9939-4364-B757-D2ED09100B7D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540C5-9C83-4DB5-80BA-6A36599DAB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BAC24-199A-42AD-8618-86AFEF98AD7B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7AB2E-F58B-4679-AF18-95F48A4CF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A2F65-38AB-4BB8-B8A0-06071FC56BEB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8DC43-87D7-4559-B095-303C980267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85A02-1E08-4FD9-83DB-898F9AF43152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493DB-08E3-47F8-8864-EE5967F4D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E1F69-5E4F-42DF-BD35-DA117EACE111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DC691-4E17-4577-90CF-05107C5EC8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94AF4-5A20-44A7-AF00-12D31DB2ACA1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D2E7F-6564-4D08-A6D6-E22C8F7FB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2721-7F86-462E-98AC-7AD9503F553D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5D127-746B-4879-8FB9-DCC91688D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EA7E2-3896-4136-B378-4F1F4F9954DF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F887-E4E3-46CC-8652-FB9EA6D48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BB041-977C-48DB-8CB1-CF2FF6A3CEAF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D4E4F-2269-42CE-95C3-695039CE1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FFE45D-1FA8-4950-B042-553B47E8F013}" type="datetime1">
              <a:rPr lang="ru-RU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8317AB-D964-4884-8BD7-44605BFF24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0" y="5715000"/>
            <a:ext cx="500063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H:\Documents and Settings\Aida\Рабочий стол\НОвая ГРАФИКА сборник\КАРТИНКИ СБОРНИК_ школьные\__Flo2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6000750"/>
            <a:ext cx="409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2438" y="4929188"/>
            <a:ext cx="7429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5929313"/>
            <a:ext cx="51435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8" descr="H:\Documents and Settings\Aida\Рабочий стол\НОвая ГРАФИКА сборник\КАРТИНКИ СБОРНИК_ школьные\__Flo1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00063" y="5357813"/>
            <a:ext cx="7715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9" descr="H:\Documents and Settings\Aida\Рабочий стол\НОвая ГРАФИКА сборник\КАРТИНКИ СБОРНИК_ школьные\__SUN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14313"/>
            <a:ext cx="571500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66" y="726339"/>
            <a:ext cx="8203827" cy="611916"/>
          </a:xfrm>
          <a:solidFill>
            <a:schemeClr val="lt1">
              <a:alpha val="85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kern="0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kern="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 ДОУ «Починковский детский сад №8»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8" y="5748342"/>
            <a:ext cx="5257792" cy="1109658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Выполнила: </a:t>
            </a:r>
          </a:p>
          <a:p>
            <a:pPr algn="r">
              <a:lnSpc>
                <a:spcPct val="90000"/>
              </a:lnSpc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воспитатель </a:t>
            </a:r>
            <a:r>
              <a:rPr lang="ru-RU" sz="1800" dirty="0" err="1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Кшукина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 Е.Е.</a:t>
            </a:r>
            <a:endParaRPr lang="en-US" sz="1800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r"/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 bwMode="auto">
          <a:xfrm>
            <a:off x="1071537" y="2281242"/>
            <a:ext cx="7538055" cy="1516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algn="ctr"/>
            <a:r>
              <a:rPr lang="ru-RU" sz="58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«Методы и приемы развивающего обучения в ДОУ»</a:t>
            </a:r>
          </a:p>
          <a:p>
            <a:pPr algn="ctr"/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Практические методы обучения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многократное повторение ребенком умственных или практических действий заданного содержания (подражательно-исполнительного характера, конструктивные, творческие).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Элементарные опыты, экспериментирование.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Элементарный опыт – это преобразование жизненной ситуации, предмета или явления с целью выявления скрытых, непосредственно не представленных свойств объектов, установления связей между ними, причин их изменения и.т.д.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Моделирование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процесс создания моделей и их использование для формирования знаний о свойствах, структуре, отношениях, связях объектов.</a:t>
            </a:r>
          </a:p>
          <a:p>
            <a:pPr marL="457200" indent="-457200" algn="just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основе – принцип замещения (реальный предмет замещается другим предметом, условным знаком). </a:t>
            </a:r>
          </a:p>
          <a:p>
            <a:pPr marL="457200" indent="-457200" algn="just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Используются предметные модели, предметно-схематические модели, графические модели.</a:t>
            </a:r>
          </a:p>
          <a:p>
            <a:pPr marL="457200" indent="-457200">
              <a:buAutoNum type="arabicPeriod"/>
            </a:pP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5D127-746B-4879-8FB9-DCC91688DEB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8" y="620688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32856"/>
            <a:ext cx="3024336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18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Выбор  и сочетание методов и приемов обучения зависит от: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4500594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Содержание учебного материала;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Возрастных особенностей детей (в младшем дошкольном возрасте ведущая роль принадлежит наглядным  и игровым методам);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среднем дошкольном возрасте возрастает роль практических  и словесных методов;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старшем дошкольном возрасте повышается роль словесных методов обучения;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Формы организации обучения (воспитатель выбирает ведущий метод и к нему предусматривает разнообразные приемы);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Оснащенности педагогического процесса;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Личности воспитателя.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AB2E-F58B-4679-AF18-95F48A4CFC6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fld id="{40709E46-D4B2-4677-8242-3543A196B1C2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378042"/>
            <a:ext cx="8229600" cy="617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57224" y="2221331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4000" dirty="0" smtClean="0">
                <a:solidFill>
                  <a:srgbClr val="FF0000"/>
                </a:solidFill>
                <a:latin typeface="Arial Black" pitchFamily="34" charset="0"/>
              </a:rPr>
              <a:t>Спасибо за внимание!</a:t>
            </a:r>
            <a:endParaRPr lang="en-US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3240087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Метод» в переводе с греческого означает «путь»</a:t>
            </a:r>
          </a:p>
          <a:p>
            <a:pPr algn="ctr" eaLnBrk="1" hangingPunct="1">
              <a:buFont typeface="Arial" charset="0"/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способы работы педагога, с помощью которых достигается усвоение детьми знаний, умений и навыков, а так же развитие их познавательных способностей.</a:t>
            </a:r>
          </a:p>
          <a:p>
            <a:pPr algn="just" eaLnBrk="1" hangingPunct="1">
              <a:buNone/>
            </a:pP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совокупность путей, способов достижения целей.</a:t>
            </a:r>
          </a:p>
          <a:p>
            <a:pPr algn="just" eaLnBrk="1" hangingPunct="1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что такое приёмы обучения? Чем они отличаются от методов?</a:t>
            </a:r>
          </a:p>
          <a:p>
            <a:pPr algn="just" eaLnBrk="1" hangingPunct="1">
              <a:buNone/>
            </a:pP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 обучения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часть метода, отдельный шаг в реализации.</a:t>
            </a:r>
          </a:p>
          <a:p>
            <a:pPr algn="just" eaLnBrk="1" hangingPunct="1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«Систематизация знаний детей о весне» </a:t>
            </a:r>
          </a:p>
          <a:p>
            <a:pPr algn="just" eaLnBrk="1" hangingPunct="1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Метод: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беседа.</a:t>
            </a:r>
          </a:p>
          <a:p>
            <a:pPr algn="just" eaLnBrk="1" hangingPunct="1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Приёмы: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веток берёзы с распустившимися листьями, загадывание загадок, чтение стихотворения.</a:t>
            </a:r>
          </a:p>
          <a:p>
            <a:pPr algn="just" eaLnBrk="1" hangingPunct="1">
              <a:buNone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01497B-F6C2-4E80-A2A9-FBFDD73A6C7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делятся на группы: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2376264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AB2E-F58B-4679-AF18-95F48A4CFC6A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5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методы и приёмы обучения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401080" cy="5001419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умение всматриваться в явления окружающего мира, замечать происходящие изменения, устанавливать их причины.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наблюдений: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кратковременные и длительные; повторные и сравнительные; распознающего характера; за изменением и преобразованием объектов; репродуктивного характера.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наглядных пособий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(предметов, репродукций, диафильмов, слайдов, видеозаписей).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пособия, используемые для ознакомления с окружающим: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картины, объединенные в серии; репродукции картин известных художников, книжная графика, предметные картинки, учебные фильмы.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: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способов действий;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 образца.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AB2E-F58B-4679-AF18-95F48A4CFC6A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8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5D127-746B-4879-8FB9-DCC91688DEB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91" y="476672"/>
            <a:ext cx="3250637" cy="3528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7102"/>
            <a:ext cx="4260982" cy="3195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591624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5143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методы и приемы обучения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2448272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Методы.</a:t>
            </a:r>
          </a:p>
          <a:p>
            <a:pPr marL="457200" indent="-457200"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педагога.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 достигает своей цели, если : педагог ставит перед детьми учебно-познавательную задачу; в рассказе отчетливо прослеживается главная идея, мысль; рассказ не перегружен деталями; его содержание динамично, созвучно личному опыту дошкольников, вызывает у них отклик, сопереживание; речь взрослого выразительна.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Рассказы детей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(пересказ сказок, рассказы по картинкам, о предметах, из детского опыта, творческие рассказы).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Беседа.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содержанию выделяют познавательные (со средней группы) и этические беседы (в старшем дошкольном возрасте).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идактическим задачам выделяют: вводные (предварительные) и итоговые (обобщающие) беседы.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Чтение художественной литературы.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Приемы.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(требующие констатации, побуждающие к мыслительной деятельности);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(целостное и дробное)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 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оценка;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(после экскурсии, прогулки, просмотра диафильмов).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AB2E-F58B-4679-AF18-95F48A4CFC6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5D127-746B-4879-8FB9-DCC91688DEBB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 r="-1457" b="354"/>
          <a:stretch/>
        </p:blipFill>
        <p:spPr>
          <a:xfrm>
            <a:off x="855280" y="1340768"/>
            <a:ext cx="2996642" cy="3710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84784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071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методы и приемы обучения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Дидактическая игра</a:t>
            </a: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Воображаемая ситуация в развернутом виде: с ролями, игровыми действиями, соответствующим игровым оборудованием.</a:t>
            </a:r>
          </a:p>
          <a:p>
            <a:pPr marL="457200" indent="-45720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Приемы</a:t>
            </a: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Внезапное появление объектов;</a:t>
            </a: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Выполнение воспитателем игровых действий;</a:t>
            </a: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Загадывание и отгадывание загадок;</a:t>
            </a: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Введение элементов соревнования;</a:t>
            </a:r>
          </a:p>
          <a:p>
            <a:pPr marL="457200" indent="-457200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игровой ситуации.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2BAC24-199A-42AD-8618-86AFEF98AD7B}" type="datetime1">
              <a:rPr lang="ru-RU" smtClean="0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A7AB2E-F58B-4679-AF18-95F48A4CFC6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257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712721-7F86-462E-98AC-7AD9503F553D}" type="datetime1">
              <a:rPr lang="ru-RU" smtClean="0"/>
              <a:pPr>
                <a:defRPr/>
              </a:pPr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35D127-746B-4879-8FB9-DCC91688DEBB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0" y="980728"/>
            <a:ext cx="2787774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449837"/>
            <a:ext cx="4330564" cy="3247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53504254"/>
      </p:ext>
    </p:extLst>
  </p:cSld>
  <p:clrMapOvr>
    <a:masterClrMapping/>
  </p:clrMapOvr>
</p:sld>
</file>

<file path=ppt/theme/theme1.xml><?xml version="1.0" encoding="utf-8"?>
<a:theme xmlns:a="http://schemas.openxmlformats.org/drawingml/2006/main" name="Праздник детский 2">
  <a:themeElements>
    <a:clrScheme name="Другая 49">
      <a:dk1>
        <a:srgbClr val="8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детский 2</Template>
  <TotalTime>762</TotalTime>
  <Words>645</Words>
  <Application>Microsoft Office PowerPoint</Application>
  <PresentationFormat>Экран (4:3)</PresentationFormat>
  <Paragraphs>88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Праздник детский 2</vt:lpstr>
      <vt:lpstr> МК ДОУ «Починковский детский сад №8»</vt:lpstr>
      <vt:lpstr>Презентация PowerPoint</vt:lpstr>
      <vt:lpstr> Методы делятся на группы:</vt:lpstr>
      <vt:lpstr>Наглядные методы и приёмы обучения</vt:lpstr>
      <vt:lpstr>Презентация PowerPoint</vt:lpstr>
      <vt:lpstr>Словесные методы и приемы обучения</vt:lpstr>
      <vt:lpstr>Презентация PowerPoint</vt:lpstr>
      <vt:lpstr>Игровые методы и приемы обучения </vt:lpstr>
      <vt:lpstr>Презентация PowerPoint</vt:lpstr>
      <vt:lpstr>Практические методы обучения</vt:lpstr>
      <vt:lpstr>Презентация PowerPoint</vt:lpstr>
      <vt:lpstr>Выбор  и сочетание методов и приемов обучения зависит от: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Разновозрастное общение</dc:title>
  <dc:creator>Viktor</dc:creator>
  <dc:description>http://aida.ucoz.ru</dc:description>
  <cp:lastModifiedBy>SVETA</cp:lastModifiedBy>
  <cp:revision>97</cp:revision>
  <dcterms:created xsi:type="dcterms:W3CDTF">2016-02-24T19:20:03Z</dcterms:created>
  <dcterms:modified xsi:type="dcterms:W3CDTF">2022-12-01T08:05:16Z</dcterms:modified>
  <cp:category>шаблоны к Powerpoint</cp:category>
</cp:coreProperties>
</file>