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0" r:id="rId4"/>
    <p:sldId id="257" r:id="rId5"/>
    <p:sldId id="259" r:id="rId6"/>
    <p:sldId id="263" r:id="rId7"/>
    <p:sldId id="265" r:id="rId8"/>
    <p:sldId id="260" r:id="rId9"/>
    <p:sldId id="264" r:id="rId10"/>
    <p:sldId id="266" r:id="rId11"/>
    <p:sldId id="262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3431" cy="689077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2132856"/>
            <a:ext cx="8259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Русская- народная сказка «Кот, петух и лиса»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ПОЧИНКОВСКИЙ ДЕТСКИЙ САД №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Игра –занятие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Как вести себя с незнакомыми и взрослыми (дома и на улице).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(по антитеррористической безопасности</a:t>
            </a:r>
            <a:r>
              <a:rPr lang="ru-RU" sz="1800" dirty="0" smtClean="0"/>
              <a:t>)</a:t>
            </a:r>
            <a:br>
              <a:rPr lang="ru-RU" sz="1800" dirty="0" smtClean="0"/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515815" y="4551937"/>
            <a:ext cx="3600400" cy="1613610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</a:p>
          <a:p>
            <a:pPr algn="r"/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</a:t>
            </a:r>
          </a:p>
          <a:p>
            <a:pPr algn="r"/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Кошкина Г.И.</a:t>
            </a:r>
          </a:p>
          <a:p>
            <a:pPr algn="r"/>
            <a:endParaRPr lang="ru-RU" sz="9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Починки </a:t>
            </a: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2022г</a:t>
            </a:r>
            <a:endParaRPr lang="ru-RU" sz="9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901" y="2781558"/>
            <a:ext cx="5760640" cy="4068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431" y="0"/>
            <a:ext cx="9193431" cy="6890777"/>
          </a:xfrm>
          <a:prstGeom prst="rect">
            <a:avLst/>
          </a:prstGeom>
          <a:noFill/>
        </p:spPr>
      </p:pic>
      <p:pic>
        <p:nvPicPr>
          <p:cNvPr id="16385" name="Picture 1" descr="C:\Users\пк\Desktop\детский сад\Улыбка\Презентации\русская-народная_сказка_Кот_лиса_и_петух_9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0151" y="1124744"/>
            <a:ext cx="4699447" cy="5112568"/>
          </a:xfrm>
          <a:prstGeom prst="rect">
            <a:avLst/>
          </a:prstGeom>
          <a:noFill/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0" y="332656"/>
            <a:ext cx="2843808" cy="2304256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Сказочница: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Какой была лиса?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Дети: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хитрая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Сказочница: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 какой кот в сказке?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Дети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(смелый, сильный, храбрый, отзывчивый, добрый)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Сказочница: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А как вы думаете, каким был петушок, почему он все время выглядывал в окошко?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Дети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Доверчивый, любопытный, непослушный.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 descr="C:\Users\пк\Desktop\детский сад\Улыбка\Презентации\русская-народная_сказка_Кот_лиса_и_петух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52935"/>
            <a:ext cx="4061865" cy="3465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431" y="0"/>
            <a:ext cx="9193431" cy="6890777"/>
          </a:xfrm>
          <a:prstGeom prst="rect">
            <a:avLst/>
          </a:prstGeom>
          <a:noFill/>
        </p:spPr>
      </p:pic>
      <p:pic>
        <p:nvPicPr>
          <p:cNvPr id="20481" name="Picture 1" descr="C:\Users\пк\Desktop\детский сад\Улыбка\Презентации\русская-народная_сказка_Кот_лиса_и_петух_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9175" y="1556792"/>
            <a:ext cx="6374825" cy="4536504"/>
          </a:xfrm>
          <a:prstGeom prst="rect">
            <a:avLst/>
          </a:prstGeom>
          <a:noFill/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0" y="836712"/>
            <a:ext cx="3059832" cy="302433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Кот: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 теперь я вам прочитаю стихотворения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Читает детям 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стихотворение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Коль дверной звонит звонок –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Посмотри сперва в глазок,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пришёл к тебе, узнай,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чужим не открывай!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нет глазка, тогда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«Кто там?»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спрашивай всегда,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не станут отвечать –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Дверь не вздумай открывать!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431" y="0"/>
            <a:ext cx="9193431" cy="6890777"/>
          </a:xfrm>
          <a:prstGeom prst="rect">
            <a:avLst/>
          </a:prstGeom>
          <a:noFill/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0" y="332656"/>
            <a:ext cx="4355976" cy="576064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Сказочница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Скажите, дети, какая же здесь опасность?</a:t>
            </a:r>
          </a:p>
          <a:p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Когда дома остаешься один, нельзя чужим людям открывать дверь.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Сказочница: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 Молодцы ребята вы так хорошо знаете правила безопасного поведения.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Скажите, какой герой из нашей сказки пострадал от того, что не соблюдал  правила безопасности. (петушок)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Чему же учит нас сказка?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Дети: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Нельзя открывать двери, когда остаешься один дома.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Сказочница: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Теперь вы знаете, что нужно быть послушными и как правильно себя вести, когда остаешься один дома.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Понял, петушок, что нельзя чужим двери открывать, без старших с чужими  разговаривать. И стали они жить – поживать и добра наживать.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 descr="C:\Users\пк\Desktop\детский сад\Улыбка\Презентации\русская-народная_сказка_Кот_лиса_и_петух_1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9517" y="764704"/>
            <a:ext cx="4616742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12" y="0"/>
            <a:ext cx="9193431" cy="6890777"/>
          </a:xfrm>
          <a:prstGeom prst="rect">
            <a:avLst/>
          </a:prstGeom>
          <a:noFill/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259632" y="260648"/>
            <a:ext cx="6400800" cy="17526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Сформировать у детей основы безопасного поведения при встрече с незнакомыми  ; представление о том, что нельзя открывать двери посторонним в игровой ситуации.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знания детей по ОБЖ. Закрепить знания  детей о русской народной  сказке «Кот, лиса и петух»;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умение запоминать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действующих лиц и последовательность событий, активизировать словарь: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расширить кругозор детей; побуждать выражать свои эмоции посредством мимики и речи; развивать речь детей, учить отвечать на вопросы по содержанию сказки простыми предложениями. Развивать мышление, моторику, зрительное и слуховое сосредоточение; развивать интерес к художественной литературе – к русским народным сказкам, желание слушать, рассказывать и показывать сказки; воспитывать у детей нравственные чувства: доброту, взаимопомощь, чуткость, отзывчивость. 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3431" cy="6890777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9371" y="1700808"/>
            <a:ext cx="5664629" cy="4248472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332656"/>
            <a:ext cx="3960440" cy="329837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Ход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игры-занятия: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Сказочница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:- Всем известно, только в сказках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Есть волшебная страна.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Там волшебной чудо – краской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Разрисованы дома!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Там живут герои сказок,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Происходят чудеса!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Там в лесу дремучем темном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Петушка несет лиса!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 это за сказка?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Дети: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“Кот, петух и лиса”.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897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431" y="0"/>
            <a:ext cx="9193431" cy="6890777"/>
          </a:xfrm>
          <a:prstGeom prst="rect">
            <a:avLst/>
          </a:prstGeom>
          <a:noFill/>
        </p:spPr>
      </p:pic>
      <p:pic>
        <p:nvPicPr>
          <p:cNvPr id="25601" name="Picture 1" descr="C:\Users\пк\Desktop\детский сад\Улыбка\Презентации\русская-народная_сказка_Кот_лиса_и_петух_1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764704"/>
            <a:ext cx="5176347" cy="5328592"/>
          </a:xfrm>
          <a:prstGeom prst="rect">
            <a:avLst/>
          </a:prstGeom>
          <a:noFill/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0" y="332656"/>
            <a:ext cx="3960440" cy="329837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Сказочница: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 Вот и оказались мы на лесной полянке, где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Жили-были в избушке кот да петух. Утром шел кот в лес дрова рубить, а петуха оставил дом стеречь, кашу варить. Уходя, строго на строга говорил Кот Петуху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Кот: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выходи, Петя-петушок, во двор, никого не слушай, а в беду попадешь - кричи.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431" y="0"/>
            <a:ext cx="9193431" cy="6890777"/>
          </a:xfrm>
          <a:prstGeom prst="rect">
            <a:avLst/>
          </a:prstGeom>
          <a:noFill/>
        </p:spPr>
      </p:pic>
      <p:pic>
        <p:nvPicPr>
          <p:cNvPr id="23553" name="Picture 1" descr="C:\Users\пк\Desktop\детский сад\Улыбка\Презентации\русская-народная_сказка_Кот_лиса_и_петух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196752"/>
            <a:ext cx="6336704" cy="5060459"/>
          </a:xfrm>
          <a:prstGeom prst="rect">
            <a:avLst/>
          </a:prstGeom>
          <a:noFill/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0" y="332656"/>
            <a:ext cx="2339752" cy="223224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Сказочница: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Тут мимо Лиса пробегала, услышала она Петушка и захотела его забрать.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431" y="0"/>
            <a:ext cx="9193431" cy="6890777"/>
          </a:xfrm>
          <a:prstGeom prst="rect">
            <a:avLst/>
          </a:prstGeom>
          <a:noFill/>
        </p:spPr>
      </p:pic>
      <p:pic>
        <p:nvPicPr>
          <p:cNvPr id="19457" name="Picture 1" descr="C:\Users\пк\Desktop\детский сад\Улыбка\Презентации\русская-народная_сказка_Кот_лиса_и_петух_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988840"/>
            <a:ext cx="7128792" cy="4595648"/>
          </a:xfrm>
          <a:prstGeom prst="rect">
            <a:avLst/>
          </a:prstGeom>
          <a:noFill/>
        </p:spPr>
      </p:pic>
      <p:sp>
        <p:nvSpPr>
          <p:cNvPr id="5" name="Заголовок 5"/>
          <p:cNvSpPr txBox="1">
            <a:spLocks/>
          </p:cNvSpPr>
          <p:nvPr/>
        </p:nvSpPr>
        <p:spPr>
          <a:xfrm>
            <a:off x="323528" y="188640"/>
            <a:ext cx="8820472" cy="1872208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Петушок, петушок, Золотой гребешок! Выгляни в окошко - дам тебе горошку.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Сказочница: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Петух сидит на лавочке, молчит, не отзывается. Лиса снова запела песенку.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Рассыпались зернышки по двору. Куры клюют, петухам не дают!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Сказочница: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Услышал Петушок такие слова, рассердился и выскочил во двор, а Лиса его хвать и утащила.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3431" cy="6890777"/>
          </a:xfrm>
          <a:prstGeom prst="rect">
            <a:avLst/>
          </a:prstGeom>
          <a:noFill/>
        </p:spPr>
      </p:pic>
      <p:pic>
        <p:nvPicPr>
          <p:cNvPr id="17409" name="Picture 1" descr="C:\Users\пк\Desktop\детский сад\Улыбка\Презентации\русская-народная_сказка_Кот_лиса_и_петух_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8053645" cy="5924520"/>
          </a:xfrm>
          <a:prstGeom prst="rect">
            <a:avLst/>
          </a:prstGeom>
          <a:noFill/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0" y="332656"/>
            <a:ext cx="6876256" cy="64807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Вспомнил Петух, что Кот ему говорил и закричал что есть сил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431" y="0"/>
            <a:ext cx="9193431" cy="6890777"/>
          </a:xfrm>
          <a:prstGeom prst="rect">
            <a:avLst/>
          </a:prstGeom>
          <a:noFill/>
        </p:spPr>
      </p:pic>
      <p:pic>
        <p:nvPicPr>
          <p:cNvPr id="22529" name="Picture 1" descr="C:\Users\пк\Desktop\детский сад\Улыбка\Презентации\русская-народная_сказка_Кот_лиса_и_петух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96752"/>
            <a:ext cx="7621240" cy="5400600"/>
          </a:xfrm>
          <a:prstGeom prst="rect">
            <a:avLst/>
          </a:prstGeom>
          <a:noFill/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0" y="332656"/>
            <a:ext cx="6588224" cy="72008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Петух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Несет меня лиса за темные леса, братец, Кот выручай меня!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431" y="0"/>
            <a:ext cx="9193431" cy="6890777"/>
          </a:xfrm>
          <a:prstGeom prst="rect">
            <a:avLst/>
          </a:prstGeom>
          <a:noFill/>
        </p:spPr>
      </p:pic>
      <p:pic>
        <p:nvPicPr>
          <p:cNvPr id="18433" name="Picture 1" descr="C:\Users\пк\Desktop\детский сад\Улыбка\Презентации\русская-народная_сказка_Кот_лиса_и_петух_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530978"/>
            <a:ext cx="7527917" cy="5113301"/>
          </a:xfrm>
          <a:prstGeom prst="rect">
            <a:avLst/>
          </a:prstGeom>
          <a:noFill/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0" y="188640"/>
            <a:ext cx="8676456" cy="136815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Сказочница: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 услыхал крик, бросился в погоню, нагнал Лису, отнял петуха и домой принес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Тут и сказки конец, а кто слушал молодец!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Кот: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Говорил же я тебе, Петя-петушок: не выходи во двор, не говори с чужими.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503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КАЗЁННОЕ ДОШКОЛЬНОЕ ОБРАЗОВАТЕЛЬНОЕ УЧРЕЖДЕНИЕ ПОЧИНКОВСКИЙ ДЕТСКИЙ САД №8 Игра –занятие Как вести себя с незнакомыми и взрослыми (дома и на улице).  (по антитеррористической безопасности) </vt:lpstr>
      <vt:lpstr>Слайд 2</vt:lpstr>
      <vt:lpstr>Ход  игры-занятия: Сказочница:- Всем известно, только в сказках   Есть волшебная страна.   Там волшебной чудо – краской   Разрисованы дома!   Там живут герои сказок,   Происходят чудеса!   Там в лесу дремучем темном   Петушка несет лиса! Что это за сказка? Дети: “Кот, петух и лиса”.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Галина</cp:lastModifiedBy>
  <cp:revision>23</cp:revision>
  <dcterms:created xsi:type="dcterms:W3CDTF">2015-10-14T13:23:53Z</dcterms:created>
  <dcterms:modified xsi:type="dcterms:W3CDTF">2022-09-02T08:36:05Z</dcterms:modified>
</cp:coreProperties>
</file>