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9" r:id="rId3"/>
    <p:sldId id="265" r:id="rId4"/>
    <p:sldId id="267" r:id="rId5"/>
    <p:sldId id="260" r:id="rId6"/>
    <p:sldId id="268" r:id="rId7"/>
    <p:sldId id="270" r:id="rId8"/>
    <p:sldId id="272" r:id="rId9"/>
    <p:sldId id="27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DFFF"/>
    <a:srgbClr val="FFFF00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>
        <p:scale>
          <a:sx n="63" d="100"/>
          <a:sy n="63" d="100"/>
        </p:scale>
        <p:origin x="-1596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19.01.2022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19.01.2022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19.01.2022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19.01.2022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19.01.2022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19.01.2022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19.01.2022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19.01.2022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19.01.2022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19.01.2022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19.01.2022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343400" y="330837"/>
            <a:ext cx="4495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Муниципальное казенное дошкольное образовательное учреждение  </a:t>
            </a:r>
            <a:b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Починковский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детский сад №8</a:t>
            </a:r>
            <a:b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Адрес: Нижегородская область, </a:t>
            </a:r>
            <a:r>
              <a:rPr kumimoji="0" lang="ru-RU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Починковский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район, с. Починки, </a:t>
            </a:r>
            <a:r>
              <a:rPr kumimoji="0" lang="ru-RU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ул.Советская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д. 11, Почтовый индекс: 607910 </a:t>
            </a:r>
            <a:b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Телефон  (8-831-97) 5-21-92</a:t>
            </a:r>
            <a:b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Сайт 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https://mkdou8pohinki.nubex.ru/contact</a:t>
            </a: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/>
                <a:ea typeface="+mj-ea"/>
                <a:cs typeface="+mj-cs"/>
              </a:rPr>
              <a:t>/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2590800"/>
            <a:ext cx="7620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4400" dirty="0">
                <a:solidFill>
                  <a:srgbClr val="073E87"/>
                </a:solidFill>
                <a:latin typeface="Franklin Gothic Medium"/>
              </a:rPr>
              <a:t>Всероссийский </a:t>
            </a:r>
            <a:r>
              <a:rPr lang="ru-RU" sz="4400" dirty="0" smtClean="0">
                <a:solidFill>
                  <a:srgbClr val="073E87"/>
                </a:solidFill>
                <a:latin typeface="Franklin Gothic Medium"/>
              </a:rPr>
              <a:t>конкурс </a:t>
            </a:r>
            <a:r>
              <a:rPr lang="ru-RU" sz="4400" i="1" smtClean="0">
                <a:solidFill>
                  <a:srgbClr val="073E87"/>
                </a:solidFill>
                <a:latin typeface="Franklin Gothic Medium"/>
              </a:rPr>
              <a:t>«</a:t>
            </a:r>
            <a:r>
              <a:rPr lang="ru-RU" sz="4400" i="1" smtClean="0">
                <a:solidFill>
                  <a:srgbClr val="073E87"/>
                </a:solidFill>
                <a:latin typeface="Franklin Gothic Medium"/>
              </a:rPr>
              <a:t>Снежный </a:t>
            </a:r>
            <a:r>
              <a:rPr lang="ru-RU" sz="4400" i="1" dirty="0">
                <a:solidFill>
                  <a:srgbClr val="073E87"/>
                </a:solidFill>
                <a:latin typeface="Franklin Gothic Medium"/>
              </a:rPr>
              <a:t>городок </a:t>
            </a:r>
            <a:r>
              <a:rPr lang="ru-RU" sz="4400" i="1" dirty="0" err="1">
                <a:solidFill>
                  <a:srgbClr val="073E87"/>
                </a:solidFill>
                <a:latin typeface="Franklin Gothic Medium"/>
              </a:rPr>
              <a:t>Эколят</a:t>
            </a:r>
            <a:r>
              <a:rPr lang="ru-RU" sz="4400" i="1" dirty="0">
                <a:solidFill>
                  <a:srgbClr val="073E87"/>
                </a:solidFill>
                <a:latin typeface="Franklin Gothic Medium"/>
              </a:rPr>
              <a:t>»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503" y="5715000"/>
            <a:ext cx="3027788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975" y="6165850"/>
            <a:ext cx="1974850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21125"/>
            <a:ext cx="2974975" cy="20828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3429000"/>
            <a:ext cx="6134100" cy="31748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0600" y="381000"/>
            <a:ext cx="7239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Зима для детей долгожданная и любимая пора, удивительное время года, когда вся природа одевается в белый, пушистый наряд и у ребят появляется прекрасная возможность мастерить разнообразные постройки из снега, играть в подвижные игры.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На участке </a:t>
            </a:r>
            <a:r>
              <a:rPr lang="ru-RU" b="1" i="1" dirty="0" err="1" smtClean="0">
                <a:solidFill>
                  <a:srgbClr val="002060"/>
                </a:solidFill>
              </a:rPr>
              <a:t>Починковского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smtClean="0">
                <a:solidFill>
                  <a:srgbClr val="002060"/>
                </a:solidFill>
              </a:rPr>
              <a:t>д/с №8 поселились весёлый, сказочные герои «</a:t>
            </a:r>
            <a:r>
              <a:rPr lang="ru-RU" b="1" i="1" dirty="0" err="1" smtClean="0">
                <a:solidFill>
                  <a:srgbClr val="002060"/>
                </a:solidFill>
              </a:rPr>
              <a:t>Эколята</a:t>
            </a:r>
            <a:r>
              <a:rPr lang="ru-RU" b="1" i="1" dirty="0" smtClean="0">
                <a:solidFill>
                  <a:srgbClr val="002060"/>
                </a:solidFill>
              </a:rPr>
              <a:t>»- друзья и защитники природы. Снежные фигуры и постройки поднимают детям настроение, ребята с удовольствием обыгрывают снежные постройки, которые не только вносят разнообразие в детских играх, но и развивают художественный вкус и стимулируют двигательную активность детей. А так же дети принимают участие в природоохранной и экологической деятельности.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38" y="4225237"/>
            <a:ext cx="2260162" cy="1582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9648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972383"/>
            <a:ext cx="7848600" cy="54974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524000" y="1143000"/>
            <a:ext cx="586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Шалун и  Умница</a:t>
            </a:r>
            <a:endParaRPr lang="ru-RU" sz="5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510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С нашей Ёлочкой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12702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1"/>
          <p:cNvGrpSpPr>
            <a:grpSpLocks/>
          </p:cNvGrpSpPr>
          <p:nvPr/>
        </p:nvGrpSpPr>
        <p:grpSpPr bwMode="auto">
          <a:xfrm>
            <a:off x="1109128" y="1905555"/>
            <a:ext cx="6952150" cy="4071683"/>
            <a:chOff x="607288" y="-815361"/>
            <a:chExt cx="7925152" cy="3716384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07288" y="-815361"/>
              <a:ext cx="7925152" cy="3651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2000" dirty="0">
                <a:solidFill>
                  <a:schemeClr val="accent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Прямоугольник 3"/>
            <p:cNvSpPr>
              <a:spLocks noChangeArrowheads="1"/>
            </p:cNvSpPr>
            <p:nvPr/>
          </p:nvSpPr>
          <p:spPr bwMode="auto">
            <a:xfrm>
              <a:off x="1484185" y="2535827"/>
              <a:ext cx="6491880" cy="365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dirty="0" smtClean="0">
                  <a:solidFill>
                    <a:schemeClr val="accent1"/>
                  </a:solidFill>
                  <a:latin typeface="Monotype Corsiva" pitchFamily="66" charset="0"/>
                  <a:cs typeface="Arial" charset="0"/>
                </a:rPr>
                <a:t> </a:t>
              </a:r>
              <a:r>
                <a:rPr lang="en-US" sz="2000" dirty="0" smtClean="0">
                  <a:solidFill>
                    <a:schemeClr val="accent1"/>
                  </a:solidFill>
                  <a:latin typeface="Monotype Corsiva" pitchFamily="66" charset="0"/>
                  <a:cs typeface="Arial" charset="0"/>
                </a:rPr>
                <a:t> </a:t>
              </a:r>
              <a:r>
                <a:rPr lang="ru-RU" sz="2000" dirty="0" smtClean="0">
                  <a:solidFill>
                    <a:schemeClr val="accent1"/>
                  </a:solidFill>
                  <a:latin typeface="Monotype Corsiva" pitchFamily="66" charset="0"/>
                  <a:cs typeface="Arial" charset="0"/>
                </a:rPr>
                <a:t> </a:t>
              </a:r>
              <a:endParaRPr lang="ru-RU" sz="2000" dirty="0">
                <a:solidFill>
                  <a:schemeClr val="accent1"/>
                </a:solidFill>
                <a:latin typeface="Monotype Corsiva" pitchFamily="66" charset="0"/>
                <a:cs typeface="Arial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200594" y="753719"/>
            <a:ext cx="64807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dirty="0">
              <a:latin typeface="Monotype Corsiva" pitchFamily="66" charset="0"/>
            </a:endParaRPr>
          </a:p>
          <a:p>
            <a:pPr algn="ctr"/>
            <a:endParaRPr lang="ru-RU" sz="2000" dirty="0">
              <a:latin typeface="Monotype Corsiva" pitchFamily="66" charset="0"/>
            </a:endParaRPr>
          </a:p>
          <a:p>
            <a:pPr algn="ctr"/>
            <a:r>
              <a:rPr lang="ru-RU" sz="2400" dirty="0" smtClean="0">
                <a:solidFill>
                  <a:schemeClr val="accent1"/>
                </a:solidFill>
                <a:latin typeface="Monotype Corsiva" pitchFamily="66" charset="0"/>
              </a:rPr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7744">
            <a:off x="457179" y="2330210"/>
            <a:ext cx="3181350" cy="4241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9832">
            <a:off x="5146814" y="2199996"/>
            <a:ext cx="3257550" cy="4343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381000"/>
            <a:ext cx="3090708" cy="26648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 rot="20291327">
            <a:off x="300543" y="1120482"/>
            <a:ext cx="29082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СНЕЖНЫЙ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1353045">
            <a:off x="6081325" y="969162"/>
            <a:ext cx="2724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ГОРОДОК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72" y="877261"/>
            <a:ext cx="4057650" cy="541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305761"/>
            <a:ext cx="8839200" cy="571500"/>
          </a:xfrm>
        </p:spPr>
        <p:txBody>
          <a:bodyPr/>
          <a:lstStyle/>
          <a:p>
            <a:r>
              <a:rPr lang="ru-RU" i="1" dirty="0" smtClean="0">
                <a:solidFill>
                  <a:srgbClr val="002060"/>
                </a:solidFill>
                <a:latin typeface="+mn-lt"/>
              </a:rPr>
              <a:t>А ВОТ И НАША СНЕЖНАЯ ГОРКА</a:t>
            </a:r>
            <a:endParaRPr lang="ru-RU" i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022" y="862021"/>
            <a:ext cx="4022882" cy="5363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28898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09600"/>
            <a:ext cx="4241800" cy="56697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00" y="752065"/>
            <a:ext cx="4038600" cy="55272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57200" y="380999"/>
            <a:ext cx="845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002060"/>
                </a:solidFill>
              </a:rPr>
              <a:t>Наши снежные фигуры</a:t>
            </a:r>
            <a:endParaRPr lang="ru-RU" sz="6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94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" y="287655"/>
            <a:ext cx="4165600" cy="3124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80" y="3411855"/>
            <a:ext cx="4109720" cy="30822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00" y="914400"/>
            <a:ext cx="4409440" cy="525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6700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373380"/>
            <a:ext cx="8229600" cy="6172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24000" y="685800"/>
            <a:ext cx="609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err="1" smtClean="0">
                <a:solidFill>
                  <a:srgbClr val="002060"/>
                </a:solidFill>
              </a:rPr>
              <a:t>Эколята</a:t>
            </a:r>
            <a:r>
              <a:rPr lang="ru-RU" sz="5400" dirty="0" smtClean="0">
                <a:solidFill>
                  <a:srgbClr val="002060"/>
                </a:solidFill>
              </a:rPr>
              <a:t>- дошколята</a:t>
            </a:r>
            <a:endParaRPr lang="ru-RU" sz="5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765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1_Тема Office">
  <a:themeElements>
    <a:clrScheme name="Другая 1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F81BD"/>
      </a:hlink>
      <a:folHlink>
        <a:srgbClr val="4F81BD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137</Words>
  <Application>Microsoft Office PowerPoint</Application>
  <PresentationFormat>Экран (4:3)</PresentationFormat>
  <Paragraphs>15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1_Тема Office</vt:lpstr>
      <vt:lpstr>Презентация PowerPoint</vt:lpstr>
      <vt:lpstr>Презентация PowerPoint</vt:lpstr>
      <vt:lpstr>Презентация PowerPoint</vt:lpstr>
      <vt:lpstr>С нашей Ёлочкой</vt:lpstr>
      <vt:lpstr>Презентация PowerPoint</vt:lpstr>
      <vt:lpstr>А ВОТ И НАША СНЕЖНАЯ ГОРКА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Авдонин</cp:lastModifiedBy>
  <cp:revision>44</cp:revision>
  <dcterms:created xsi:type="dcterms:W3CDTF">2014-07-06T18:18:01Z</dcterms:created>
  <dcterms:modified xsi:type="dcterms:W3CDTF">2022-01-19T14:12:45Z</dcterms:modified>
</cp:coreProperties>
</file>