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973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1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04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362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310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7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184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7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258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167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29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A5536-70DF-47DF-98B8-6A3607787B73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B6437-617D-4FF4-9593-C84727715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644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92" y="4113012"/>
            <a:ext cx="2540000" cy="27449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4714875"/>
            <a:ext cx="2143125" cy="2143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33" y="-88696"/>
            <a:ext cx="3121152" cy="2109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466" y="4113012"/>
            <a:ext cx="3171825" cy="20764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310" y="-30358"/>
            <a:ext cx="2935514" cy="22987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46" y="-11989"/>
            <a:ext cx="5084709" cy="3835908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5390867" y="2004549"/>
            <a:ext cx="6005014" cy="27103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Лесные опасности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музыкальны руководитель Гильманшина </a:t>
            </a:r>
            <a:r>
              <a:rPr lang="ru-RU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Константиновна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816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2506639" y="3179928"/>
            <a:ext cx="7178722" cy="34665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осторожен в лесу!</a:t>
            </a:r>
            <a:endParaRPr lang="ru-RU" sz="8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69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45660" y="0"/>
            <a:ext cx="1243766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64274" y="5636525"/>
            <a:ext cx="9867331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 Лес!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20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9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136478" y="0"/>
            <a:ext cx="11900846" cy="18697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444444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лесу можно увидеть грибы с красной шляпкой и белыми пятнышками это мухомор. Этот гриб красив, но он ядовит и опасен. Чаще всего мухомором пользуются для истребления мух и клопов. Отсюда и название мухомор. </a:t>
            </a:r>
            <a:endParaRPr lang="ru-RU" sz="2800" b="1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6603" y="5090615"/>
            <a:ext cx="6946710" cy="13238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Мухомор</a:t>
            </a:r>
            <a:endParaRPr lang="ru-RU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315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327546" y="5172501"/>
            <a:ext cx="11546006" cy="1528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Бледная поганка самый ядовитый гриб. Грибники могут спутать этот гриб с хорошим. Если бледную поганку употребить в пищу будет тяжёлое отравление. Часто лечение оказывается бесполезным. Будь осторожен!</a:t>
            </a:r>
            <a:endParaRPr lang="ru-RU" sz="2800" b="1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96084" y="0"/>
            <a:ext cx="5677468" cy="16240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Бледная поганка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196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627797" y="218364"/>
            <a:ext cx="11150221" cy="13647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1623" y="5322627"/>
            <a:ext cx="11782567" cy="1251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Всё растение волчье лыко ядовиты, особенно плоды. Трогать нельзя могут появиться волдыри или язвы. Нюхать нельзя вызывает насморк, чихание и кашель. Одновременно наступает общее отравление организма</a:t>
            </a:r>
            <a:endParaRPr lang="ru-RU" sz="2400" b="1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-600501" y="218364"/>
            <a:ext cx="5964072" cy="9416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Волчье лыко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737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764275" y="5117910"/>
            <a:ext cx="10153934" cy="15694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3427" y="49230"/>
            <a:ext cx="11095630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Вороний глаз ядовитая ягода. 4 округлых листа и цветок похожий на ягоду черники. Гуляя в лесу будь осторожен не соблазнись ягодами. </a:t>
            </a:r>
            <a:endParaRPr lang="ru-RU" sz="3200" b="1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82937" y="5554639"/>
            <a:ext cx="5145206" cy="11327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Вороний глаз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19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59307" y="2743200"/>
            <a:ext cx="11505063" cy="1405719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Ядовитые насекомые просто так не нападают на человека. Они кусают в порядке самозащиты. Не тревожь их! Держись подальше от гнёзд! Не приближайся, особенно в жаркие дни, к пчелиным ульям. Вблизи них не делай резких движений. Не разоряй осиные гнёзда. Если жалящее насекомое залетело в комнату, не гоняйся за ним, открой </a:t>
            </a:r>
            <a:r>
              <a:rPr lang="ru-RU" i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пошире</a:t>
            </a:r>
            <a:r>
              <a:rPr lang="ru-RU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окно и подожди, пока насекомое улетит. Осы частенько забираются в мёд, варенье, ползают по фруктам. Будьте осторожны, когда едите или пьёте, чтобы оса не ужалила вас в язык или губу. </a:t>
            </a:r>
            <a:endParaRPr lang="ru-RU" sz="2000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24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76012" cy="6857999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9376012" y="0"/>
            <a:ext cx="2688609" cy="6858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природе более 40 000 видов клещей. Клещи переносчики болезней. Клеща привлекает запах животного и человека. Он впивается и сосёт кровь. Будь осторожен !</a:t>
            </a:r>
            <a:r>
              <a:rPr lang="ru-RU" dirty="0" smtClean="0">
                <a:solidFill>
                  <a:srgbClr val="444444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0241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313899" y="3985146"/>
            <a:ext cx="11696131" cy="28728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Неожиданная встреча со змеей в лесу способна вызвать состояние шока и паники даже у самого сильного мужчины. Из ядовитых змей в наших широтах чаще всего можно встретить только двух – гадюку и щитомордника. Змея не будет тратить свой яд попусту. Ей он нужен только для охоты или в случае смертельной опасности. Даже гадюка зачастую кусает человека, не выпуская яд. </a:t>
            </a:r>
            <a:r>
              <a:rPr lang="ru-RU" sz="20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Самое опасное время года для змеиных укусов — это весна, когда у них брачный период. А вообще змеи наиболее агрессивны с мая по сентябрь.</a:t>
            </a:r>
            <a:r>
              <a:rPr lang="ru-RU" sz="20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Неядовитые змеи тоже кусаются. Отправляясь в лес, одевайте плотные брюки, толстые шерстяные носки и резиновые сапоги или плотные высокие кроссовки.</a:t>
            </a: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Будь 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осторожен!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51176" y="204716"/>
            <a:ext cx="4462818" cy="11737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80579" y="0"/>
            <a:ext cx="4804012" cy="18697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Змеи</a:t>
            </a:r>
            <a:endParaRPr lang="ru-RU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7174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223</Words>
  <Application>Microsoft Office PowerPoint</Application>
  <PresentationFormat>Широкоэкранный</PresentationFormat>
  <Paragraphs>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Helvetica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DOU8</dc:creator>
  <cp:lastModifiedBy>DOU8</cp:lastModifiedBy>
  <cp:revision>9</cp:revision>
  <dcterms:created xsi:type="dcterms:W3CDTF">2016-03-28T06:21:05Z</dcterms:created>
  <dcterms:modified xsi:type="dcterms:W3CDTF">2021-03-27T11:30:40Z</dcterms:modified>
</cp:coreProperties>
</file>