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8" r:id="rId5"/>
    <p:sldId id="257" r:id="rId6"/>
    <p:sldId id="279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456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9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9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88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65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94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10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00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26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2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4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4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E0E79-AAB1-4B21-A7B8-D1D0D38E3E9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56293-44E3-4882-9BB5-F16598D66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9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347415" y="3753134"/>
            <a:ext cx="7670042" cy="14739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на воде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44454" y="5418161"/>
            <a:ext cx="4271749" cy="14398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музыкальный руководитель Гильманшина Ольга Константиновна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690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033516" y="5227093"/>
            <a:ext cx="8529851" cy="11873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балуйтесь на плавательных средствах, они могут перевернуться!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2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27546" y="122830"/>
            <a:ext cx="7137779" cy="17742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купайтесь в штормовую погоду! Берегитесь волны!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33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67713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433572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339878"/>
            <a:ext cx="10515600" cy="1322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778" y="0"/>
            <a:ext cx="7645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63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86729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402" y="0"/>
            <a:ext cx="7397087" cy="6858000"/>
          </a:xfrm>
        </p:spPr>
      </p:pic>
    </p:spTree>
    <p:extLst>
      <p:ext uri="{BB962C8B-B14F-4D97-AF65-F5344CB8AC3E}">
        <p14:creationId xmlns:p14="http://schemas.microsoft.com/office/powerpoint/2010/main" val="328752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32012" y="109182"/>
            <a:ext cx="8761863" cy="60050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купайся в запрещенных местах!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98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668740" y="109182"/>
            <a:ext cx="8447964" cy="928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Купайся только в специально отведенных местах!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29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1994"/>
          </a:xfrm>
        </p:spPr>
      </p:pic>
    </p:spTree>
    <p:extLst>
      <p:ext uri="{BB962C8B-B14F-4D97-AF65-F5344CB8AC3E}">
        <p14:creationId xmlns:p14="http://schemas.microsoft.com/office/powerpoint/2010/main" val="73305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64072" cy="44188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72" y="0"/>
            <a:ext cx="6227928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77421" y="4531057"/>
            <a:ext cx="5650173" cy="23269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прыгайте и не ныряйте в незнакомых местах, не известно, что может оказаться на дне!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2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5561461"/>
            <a:ext cx="8625385" cy="1296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илистого дна и скопления водорослей около берега!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0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0" y="6114197"/>
            <a:ext cx="2565779" cy="450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35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10281" cy="6858000"/>
          </a:xfr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333767" y="477672"/>
            <a:ext cx="7629099" cy="668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812740" y="6291618"/>
            <a:ext cx="2197290" cy="395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975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7" y="0"/>
            <a:ext cx="7629099" cy="6858000"/>
          </a:xfrm>
        </p:spPr>
      </p:pic>
    </p:spTree>
    <p:extLst>
      <p:ext uri="{BB962C8B-B14F-4D97-AF65-F5344CB8AC3E}">
        <p14:creationId xmlns:p14="http://schemas.microsoft.com/office/powerpoint/2010/main" val="4240429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69</Words>
  <Application>Microsoft Office PowerPoint</Application>
  <PresentationFormat>Широкоэкранный</PresentationFormat>
  <Paragraphs>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DOU8</dc:creator>
  <cp:lastModifiedBy>DOU8</cp:lastModifiedBy>
  <cp:revision>5</cp:revision>
  <dcterms:created xsi:type="dcterms:W3CDTF">2016-03-28T07:58:18Z</dcterms:created>
  <dcterms:modified xsi:type="dcterms:W3CDTF">2021-03-27T11:31:57Z</dcterms:modified>
</cp:coreProperties>
</file>