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4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BA5E-36B5-4286-8DE1-6389EBAB22E7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709EC-C768-458C-88BD-A050FCDE3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397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BA5E-36B5-4286-8DE1-6389EBAB22E7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709EC-C768-458C-88BD-A050FCDE3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926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BA5E-36B5-4286-8DE1-6389EBAB22E7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709EC-C768-458C-88BD-A050FCDE3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057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BA5E-36B5-4286-8DE1-6389EBAB22E7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709EC-C768-458C-88BD-A050FCDE3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551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BA5E-36B5-4286-8DE1-6389EBAB22E7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709EC-C768-458C-88BD-A050FCDE3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018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BA5E-36B5-4286-8DE1-6389EBAB22E7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709EC-C768-458C-88BD-A050FCDE3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987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BA5E-36B5-4286-8DE1-6389EBAB22E7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709EC-C768-458C-88BD-A050FCDE3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734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BA5E-36B5-4286-8DE1-6389EBAB22E7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709EC-C768-458C-88BD-A050FCDE3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821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BA5E-36B5-4286-8DE1-6389EBAB22E7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709EC-C768-458C-88BD-A050FCDE3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039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BA5E-36B5-4286-8DE1-6389EBAB22E7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709EC-C768-458C-88BD-A050FCDE3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912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BA5E-36B5-4286-8DE1-6389EBAB22E7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709EC-C768-458C-88BD-A050FCDE3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610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3BA5E-36B5-4286-8DE1-6389EBAB22E7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709EC-C768-458C-88BD-A050FCDE34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297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3780430" y="2988860"/>
            <a:ext cx="4722125" cy="47767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8728" y="3466531"/>
            <a:ext cx="2265529" cy="66874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31057" y="2866030"/>
            <a:ext cx="3370997" cy="31253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 музыкальный руководитель Гильманшина Ольга Константиновна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317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275"/>
            <a:ext cx="11928143" cy="5140882"/>
          </a:xfrm>
        </p:spPr>
      </p:pic>
    </p:spTree>
    <p:extLst>
      <p:ext uri="{BB962C8B-B14F-4D97-AF65-F5344CB8AC3E}">
        <p14:creationId xmlns:p14="http://schemas.microsoft.com/office/powerpoint/2010/main" val="1176026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58"/>
            <a:ext cx="12064621" cy="4827623"/>
          </a:xfrm>
        </p:spPr>
      </p:pic>
    </p:spTree>
    <p:extLst>
      <p:ext uri="{BB962C8B-B14F-4D97-AF65-F5344CB8AC3E}">
        <p14:creationId xmlns:p14="http://schemas.microsoft.com/office/powerpoint/2010/main" val="707090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46" y="600502"/>
            <a:ext cx="11600597" cy="4539030"/>
          </a:xfrm>
        </p:spPr>
      </p:pic>
    </p:spTree>
    <p:extLst>
      <p:ext uri="{BB962C8B-B14F-4D97-AF65-F5344CB8AC3E}">
        <p14:creationId xmlns:p14="http://schemas.microsoft.com/office/powerpoint/2010/main" val="2080583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5076967" y="300251"/>
            <a:ext cx="6591869" cy="85980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394579" y="1064525"/>
            <a:ext cx="7492621" cy="3111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585648" y="4039737"/>
            <a:ext cx="7301552" cy="24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Пробовать на вкус любую жидкость, нюхать, открывать нельзя!</a:t>
            </a:r>
            <a:endParaRPr lang="ru-RU" sz="3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954137" y="395785"/>
            <a:ext cx="6469039" cy="131018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 первая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13445" y="2047164"/>
            <a:ext cx="6455391" cy="151490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Бытовая химия</a:t>
            </a:r>
            <a:endParaRPr lang="ru-RU" sz="4000" b="1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977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249032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5431809" y="150125"/>
            <a:ext cx="6564573" cy="106452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 третья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962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232012" y="0"/>
            <a:ext cx="4312692" cy="90075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847463" y="0"/>
            <a:ext cx="4026089" cy="90075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четвертая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338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707"/>
            <a:ext cx="12192000" cy="6858000"/>
          </a:xfrm>
        </p:spPr>
      </p:pic>
      <p:sp>
        <p:nvSpPr>
          <p:cNvPr id="7" name="Прямоугольник 6"/>
          <p:cNvSpPr/>
          <p:nvPr/>
        </p:nvSpPr>
        <p:spPr>
          <a:xfrm>
            <a:off x="7369791" y="3398293"/>
            <a:ext cx="4080681" cy="3220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 пятая</a:t>
            </a:r>
            <a:endParaRPr lang="ru-RU" sz="6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42" y="150125"/>
            <a:ext cx="5036024" cy="345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748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72955" y="218364"/>
            <a:ext cx="3957851" cy="32208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 шестая</a:t>
            </a:r>
            <a:endParaRPr lang="ru-RU" sz="5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532" y="4299044"/>
            <a:ext cx="3902122" cy="255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864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66253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7" y="0"/>
            <a:ext cx="11928143" cy="6701051"/>
          </a:xfrm>
        </p:spPr>
      </p:pic>
    </p:spTree>
    <p:extLst>
      <p:ext uri="{BB962C8B-B14F-4D97-AF65-F5344CB8AC3E}">
        <p14:creationId xmlns:p14="http://schemas.microsoft.com/office/powerpoint/2010/main" val="10189430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30</Words>
  <Application>Microsoft Office PowerPoint</Application>
  <PresentationFormat>Широкоэкранный</PresentationFormat>
  <Paragraphs>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DOU8</dc:creator>
  <cp:lastModifiedBy>DOU8</cp:lastModifiedBy>
  <cp:revision>6</cp:revision>
  <dcterms:created xsi:type="dcterms:W3CDTF">2016-03-28T09:08:37Z</dcterms:created>
  <dcterms:modified xsi:type="dcterms:W3CDTF">2021-03-27T11:29:40Z</dcterms:modified>
</cp:coreProperties>
</file>