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0126" autoAdjust="0"/>
  </p:normalViewPr>
  <p:slideViewPr>
    <p:cSldViewPr snapToGrid="0">
      <p:cViewPr varScale="1">
        <p:scale>
          <a:sx n="67" d="100"/>
          <a:sy n="67" d="100"/>
        </p:scale>
        <p:origin x="85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1477B-2C75-4EF9-84CF-04C6D9301955}" type="datetimeFigureOut">
              <a:rPr lang="ru-RU" smtClean="0"/>
              <a:t>03.03.2021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E39B74B-872D-48FD-A9B8-308F301E71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54944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1477B-2C75-4EF9-84CF-04C6D9301955}" type="datetimeFigureOut">
              <a:rPr lang="ru-RU" smtClean="0"/>
              <a:t>03.03.2021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E39B74B-872D-48FD-A9B8-308F301E71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35169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1477B-2C75-4EF9-84CF-04C6D9301955}" type="datetimeFigureOut">
              <a:rPr lang="ru-RU" smtClean="0"/>
              <a:t>03.03.2021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E39B74B-872D-48FD-A9B8-308F301E71D5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579903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1477B-2C75-4EF9-84CF-04C6D9301955}" type="datetimeFigureOut">
              <a:rPr lang="ru-RU" smtClean="0"/>
              <a:t>03.03.2021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E39B74B-872D-48FD-A9B8-308F301E71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76230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1477B-2C75-4EF9-84CF-04C6D9301955}" type="datetimeFigureOut">
              <a:rPr lang="ru-RU" smtClean="0"/>
              <a:t>03.03.2021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E39B74B-872D-48FD-A9B8-308F301E71D5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917206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1477B-2C75-4EF9-84CF-04C6D9301955}" type="datetimeFigureOut">
              <a:rPr lang="ru-RU" smtClean="0"/>
              <a:t>03.03.2021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E39B74B-872D-48FD-A9B8-308F301E71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15713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1477B-2C75-4EF9-84CF-04C6D9301955}" type="datetimeFigureOut">
              <a:rPr lang="ru-RU" smtClean="0"/>
              <a:t>03.03.2021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9B74B-872D-48FD-A9B8-308F301E71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00627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1477B-2C75-4EF9-84CF-04C6D9301955}" type="datetimeFigureOut">
              <a:rPr lang="ru-RU" smtClean="0"/>
              <a:t>03.03.2021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9B74B-872D-48FD-A9B8-308F301E71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62459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1477B-2C75-4EF9-84CF-04C6D9301955}" type="datetimeFigureOut">
              <a:rPr lang="ru-RU" smtClean="0"/>
              <a:t>03.03.2021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9B74B-872D-48FD-A9B8-308F301E71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13043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1477B-2C75-4EF9-84CF-04C6D9301955}" type="datetimeFigureOut">
              <a:rPr lang="ru-RU" smtClean="0"/>
              <a:t>03.03.2021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E39B74B-872D-48FD-A9B8-308F301E71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5382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1477B-2C75-4EF9-84CF-04C6D9301955}" type="datetimeFigureOut">
              <a:rPr lang="ru-RU" smtClean="0"/>
              <a:t>03.03.2021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E39B74B-872D-48FD-A9B8-308F301E71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42677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1477B-2C75-4EF9-84CF-04C6D9301955}" type="datetimeFigureOut">
              <a:rPr lang="ru-RU" smtClean="0"/>
              <a:t>03.03.2021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E39B74B-872D-48FD-A9B8-308F301E71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28196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1477B-2C75-4EF9-84CF-04C6D9301955}" type="datetimeFigureOut">
              <a:rPr lang="ru-RU" smtClean="0"/>
              <a:t>03.03.2021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9B74B-872D-48FD-A9B8-308F301E71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18252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1477B-2C75-4EF9-84CF-04C6D9301955}" type="datetimeFigureOut">
              <a:rPr lang="ru-RU" smtClean="0"/>
              <a:t>03.03.2021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9B74B-872D-48FD-A9B8-308F301E71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5741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1477B-2C75-4EF9-84CF-04C6D9301955}" type="datetimeFigureOut">
              <a:rPr lang="ru-RU" smtClean="0"/>
              <a:t>03.03.2021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9B74B-872D-48FD-A9B8-308F301E71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03549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1477B-2C75-4EF9-84CF-04C6D9301955}" type="datetimeFigureOut">
              <a:rPr lang="ru-RU" smtClean="0"/>
              <a:t>03.03.2021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E39B74B-872D-48FD-A9B8-308F301E71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7640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32"/>
            <a:ext cx="2356674" cy="6853285"/>
            <a:chOff x="6627813" y="195454"/>
            <a:chExt cx="1952625" cy="5678297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454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41477B-2C75-4EF9-84CF-04C6D9301955}" type="datetimeFigureOut">
              <a:rPr lang="ru-RU" smtClean="0"/>
              <a:t>03.03.2021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E39B74B-872D-48FD-A9B8-308F301E71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07177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92" r:id="rId2"/>
    <p:sldLayoutId id="2147483793" r:id="rId3"/>
    <p:sldLayoutId id="2147483794" r:id="rId4"/>
    <p:sldLayoutId id="2147483795" r:id="rId5"/>
    <p:sldLayoutId id="2147483796" r:id="rId6"/>
    <p:sldLayoutId id="2147483797" r:id="rId7"/>
    <p:sldLayoutId id="2147483798" r:id="rId8"/>
    <p:sldLayoutId id="2147483799" r:id="rId9"/>
    <p:sldLayoutId id="2147483800" r:id="rId10"/>
    <p:sldLayoutId id="2147483801" r:id="rId11"/>
    <p:sldLayoutId id="2147483802" r:id="rId12"/>
    <p:sldLayoutId id="2147483803" r:id="rId13"/>
    <p:sldLayoutId id="2147483804" r:id="rId14"/>
    <p:sldLayoutId id="2147483805" r:id="rId15"/>
    <p:sldLayoutId id="214748380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10614" y="1133342"/>
            <a:ext cx="9858521" cy="1944030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/>
              <a:t>Дидактическая игра по формированию финансовой грамотности у детей 5-7 лет</a:t>
            </a: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82126" y="4893289"/>
            <a:ext cx="5309874" cy="1126283"/>
          </a:xfrm>
        </p:spPr>
        <p:txBody>
          <a:bodyPr>
            <a:normAutofit lnSpcReduction="10000"/>
          </a:bodyPr>
          <a:lstStyle/>
          <a:p>
            <a:pPr algn="r"/>
            <a:r>
              <a:rPr lang="ru-RU" dirty="0" smtClean="0"/>
              <a:t>Подготовил: Воспитатель</a:t>
            </a:r>
          </a:p>
          <a:p>
            <a:pPr algn="r"/>
            <a:r>
              <a:rPr lang="ru-RU" dirty="0" smtClean="0"/>
              <a:t>Хоршева Людмила Юрьевна</a:t>
            </a:r>
          </a:p>
          <a:p>
            <a:pPr algn="r"/>
            <a:r>
              <a:rPr lang="ru-RU" dirty="0" err="1"/>
              <a:t>с</a:t>
            </a:r>
            <a:r>
              <a:rPr lang="ru-RU" dirty="0" err="1" smtClean="0"/>
              <a:t>.Починки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137894" y="309092"/>
            <a:ext cx="84160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Муниципальное казённое дошкольное образовательное учреждение </a:t>
            </a:r>
          </a:p>
          <a:p>
            <a:pPr algn="ctr"/>
            <a:r>
              <a:rPr lang="ru-RU" dirty="0" err="1" smtClean="0"/>
              <a:t>Починковский</a:t>
            </a:r>
            <a:r>
              <a:rPr lang="ru-RU" dirty="0" smtClean="0"/>
              <a:t> детский сад №8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871268" y="3377184"/>
            <a:ext cx="69493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C000"/>
                </a:solidFill>
              </a:rPr>
              <a:t>«Предприятия </a:t>
            </a:r>
            <a:r>
              <a:rPr lang="ru-RU" sz="4000" b="1" dirty="0" err="1" smtClean="0">
                <a:solidFill>
                  <a:srgbClr val="FFC000"/>
                </a:solidFill>
              </a:rPr>
              <a:t>с.Починки</a:t>
            </a:r>
            <a:r>
              <a:rPr lang="ru-RU" sz="4000" b="1" dirty="0" smtClean="0">
                <a:solidFill>
                  <a:srgbClr val="FFC000"/>
                </a:solidFill>
              </a:rPr>
              <a:t>»</a:t>
            </a:r>
            <a:endParaRPr lang="ru-RU" sz="4000" b="1" dirty="0">
              <a:solidFill>
                <a:srgbClr val="FFC0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138" y="4239533"/>
            <a:ext cx="2648260" cy="2618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36722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32586" y="456685"/>
            <a:ext cx="9015211" cy="1280890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Цель: </a:t>
            </a:r>
            <a:r>
              <a:rPr lang="ru-RU" sz="2000" dirty="0" smtClean="0"/>
              <a:t>Закрепить </a:t>
            </a:r>
            <a:r>
              <a:rPr lang="ru-RU" sz="2000" dirty="0"/>
              <a:t>знания о роли и значимости родного города в экономическом развитии страны, о его промышленных предприятиях, их районной принадлежности, их взаимосвязями и значением для жизни </a:t>
            </a:r>
            <a:r>
              <a:rPr lang="ru-RU" sz="2000" dirty="0" smtClean="0"/>
              <a:t>города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56822" y="1956515"/>
            <a:ext cx="11230377" cy="4663226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 smtClean="0"/>
              <a:t>Задачи</a:t>
            </a:r>
            <a:r>
              <a:rPr lang="ru-RU" b="1" dirty="0"/>
              <a:t>:</a:t>
            </a:r>
            <a:endParaRPr lang="ru-RU" dirty="0"/>
          </a:p>
          <a:p>
            <a:r>
              <a:rPr lang="ru-RU" b="1" dirty="0"/>
              <a:t>Образовательные:</a:t>
            </a:r>
            <a:endParaRPr lang="ru-RU" dirty="0"/>
          </a:p>
          <a:p>
            <a:r>
              <a:rPr lang="ru-RU" dirty="0" smtClean="0"/>
              <a:t>- </a:t>
            </a:r>
            <a:r>
              <a:rPr lang="ru-RU" dirty="0"/>
              <a:t>расширение знаний о </a:t>
            </a:r>
            <a:r>
              <a:rPr lang="ru-RU" dirty="0" smtClean="0"/>
              <a:t>предприятиях села </a:t>
            </a:r>
            <a:r>
              <a:rPr lang="ru-RU" dirty="0"/>
              <a:t>и их назначении;</a:t>
            </a:r>
          </a:p>
          <a:p>
            <a:r>
              <a:rPr lang="ru-RU" dirty="0"/>
              <a:t>- расширение знаний о профессиях предприятий, для чего нужны эти профессии;</a:t>
            </a:r>
          </a:p>
          <a:p>
            <a:r>
              <a:rPr lang="ru-RU" dirty="0"/>
              <a:t>- закреплять умение находить изображение по описанию, отвечать на вопросы;</a:t>
            </a:r>
          </a:p>
          <a:p>
            <a:r>
              <a:rPr lang="ru-RU" dirty="0"/>
              <a:t>- расширять ориентировку в окружающем.</a:t>
            </a:r>
          </a:p>
          <a:p>
            <a:r>
              <a:rPr lang="ru-RU" b="1" dirty="0"/>
              <a:t>Развивающие:</a:t>
            </a:r>
            <a:endParaRPr lang="ru-RU" dirty="0"/>
          </a:p>
          <a:p>
            <a:r>
              <a:rPr lang="ru-RU" dirty="0"/>
              <a:t>- Развивать наблюдательность, внимание, сообразительность, память, умение соотносить текст с изображением;</a:t>
            </a:r>
          </a:p>
          <a:p>
            <a:r>
              <a:rPr lang="ru-RU" dirty="0"/>
              <a:t>- развивать речевую активность детей, умение рассказать о продуктах производства предприятия, о профессиях.</a:t>
            </a:r>
          </a:p>
          <a:p>
            <a:r>
              <a:rPr lang="ru-RU" b="1" dirty="0"/>
              <a:t>Воспитательные:</a:t>
            </a:r>
            <a:endParaRPr lang="ru-RU" dirty="0"/>
          </a:p>
          <a:p>
            <a:r>
              <a:rPr lang="ru-RU" dirty="0"/>
              <a:t>- воспитывать чувство гордости, сопричастности, уважения и любви к родному </a:t>
            </a:r>
            <a:r>
              <a:rPr lang="ru-RU" dirty="0" smtClean="0"/>
              <a:t>селу, </a:t>
            </a:r>
            <a:r>
              <a:rPr lang="ru-RU" dirty="0"/>
              <a:t>к своей стране.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30490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/>
          <a:lstStyle/>
          <a:p>
            <a:r>
              <a:rPr lang="ru-RU" b="1" dirty="0" smtClean="0"/>
              <a:t>Процесс разработки дидактической игры</a:t>
            </a:r>
            <a:endParaRPr lang="ru-RU" b="1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3402" t="22251" r="33517" b="19773"/>
          <a:stretch/>
        </p:blipFill>
        <p:spPr>
          <a:xfrm>
            <a:off x="3781568" y="4425221"/>
            <a:ext cx="2248348" cy="221524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37850" t="20893" r="38155" b="19821"/>
          <a:stretch/>
        </p:blipFill>
        <p:spPr>
          <a:xfrm rot="16200000">
            <a:off x="902394" y="3977081"/>
            <a:ext cx="2229593" cy="3097176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05394" y="1598613"/>
            <a:ext cx="6714309" cy="2151198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 Для начала необходимо изготовить :</a:t>
            </a:r>
          </a:p>
          <a:p>
            <a:r>
              <a:rPr lang="ru-RU" dirty="0" smtClean="0"/>
              <a:t>1. Плотные карточки для дальнейшего наклеивания на них иллюстраций предприятий с. Починки;</a:t>
            </a:r>
          </a:p>
          <a:p>
            <a:r>
              <a:rPr lang="ru-RU" dirty="0" smtClean="0"/>
              <a:t>2. карточки с изображением профессий данных предприятий;</a:t>
            </a:r>
          </a:p>
          <a:p>
            <a:r>
              <a:rPr lang="ru-RU" dirty="0" smtClean="0"/>
              <a:t>3. карточки с изображением продукции предприятий;</a:t>
            </a:r>
          </a:p>
          <a:p>
            <a:r>
              <a:rPr lang="ru-RU" dirty="0" smtClean="0"/>
              <a:t>4. карточки с изображением символики предприятий;</a:t>
            </a:r>
          </a:p>
          <a:p>
            <a:r>
              <a:rPr lang="ru-RU" dirty="0" smtClean="0"/>
              <a:t>5. текст с описанием каждого из предприятий 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/>
          <a:srcRect l="33368" t="21696" r="33200" b="19732"/>
          <a:stretch/>
        </p:blipFill>
        <p:spPr>
          <a:xfrm>
            <a:off x="6461496" y="4477928"/>
            <a:ext cx="2195503" cy="216253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267097" y="45720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/>
          <a:srcRect l="33768" t="21339" r="33100" b="20089"/>
          <a:stretch/>
        </p:blipFill>
        <p:spPr>
          <a:xfrm>
            <a:off x="7715701" y="213800"/>
            <a:ext cx="3680489" cy="365818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7402795" y="74957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2017190" y="4055889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4749289" y="404154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3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7127389" y="4130232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4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23" r="5261"/>
          <a:stretch/>
        </p:blipFill>
        <p:spPr>
          <a:xfrm rot="5400000">
            <a:off x="9381859" y="4184648"/>
            <a:ext cx="2115060" cy="270162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282936" y="410859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5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65437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3853" y="261255"/>
            <a:ext cx="9980022" cy="664755"/>
          </a:xfrm>
        </p:spPr>
        <p:txBody>
          <a:bodyPr>
            <a:normAutofit/>
          </a:bodyPr>
          <a:lstStyle/>
          <a:p>
            <a:r>
              <a:rPr lang="ru-RU" dirty="0"/>
              <a:t>У </a:t>
            </a:r>
            <a:r>
              <a:rPr lang="ru-RU" dirty="0" smtClean="0"/>
              <a:t>нашего </a:t>
            </a:r>
            <a:r>
              <a:rPr lang="ru-RU" dirty="0"/>
              <a:t>дидактического пособия существует несколько вариантов </a:t>
            </a:r>
            <a:r>
              <a:rPr lang="ru-RU" dirty="0" smtClean="0"/>
              <a:t>игры: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5714" y="1881039"/>
            <a:ext cx="5150049" cy="3862536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5894" y="1139237"/>
            <a:ext cx="5993494" cy="2232614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b="1" i="1" dirty="0"/>
              <a:t>1-ый вариант</a:t>
            </a:r>
            <a:endParaRPr lang="ru-RU" b="1" dirty="0"/>
          </a:p>
          <a:p>
            <a:r>
              <a:rPr lang="ru-RU" dirty="0"/>
              <a:t>Играют 3-6 игроков. У каждого игрока карточка с изображением одного из предприятий </a:t>
            </a:r>
            <a:r>
              <a:rPr lang="ru-RU" dirty="0" smtClean="0"/>
              <a:t>села</a:t>
            </a:r>
            <a:r>
              <a:rPr lang="ru-RU" dirty="0" smtClean="0"/>
              <a:t> ". </a:t>
            </a:r>
            <a:r>
              <a:rPr lang="ru-RU" dirty="0"/>
              <a:t>Ведущий достает из конверта по одной карточке с изображением продукции предприятия. Игрок закрывает пустой квадрат, если продукция производится этим предприятием. Ребенок закрывший все пустые квадраты, рассказывает о значении этого предприятия в жизни </a:t>
            </a:r>
            <a:r>
              <a:rPr lang="ru-RU" dirty="0" smtClean="0"/>
              <a:t>села</a:t>
            </a:r>
            <a:r>
              <a:rPr lang="ru-RU" dirty="0" smtClean="0"/>
              <a:t> </a:t>
            </a:r>
            <a:r>
              <a:rPr lang="ru-RU" dirty="0"/>
              <a:t>и страны</a:t>
            </a:r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3853" y="3613653"/>
            <a:ext cx="4363896" cy="3272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5667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5029" y="446088"/>
            <a:ext cx="10230983" cy="58587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40" t="1062" r="26285"/>
          <a:stretch/>
        </p:blipFill>
        <p:spPr>
          <a:xfrm rot="5400000">
            <a:off x="2656537" y="2489429"/>
            <a:ext cx="3563971" cy="4724655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07763" y="1256506"/>
            <a:ext cx="6675212" cy="1588725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1600" b="1" dirty="0" smtClean="0"/>
              <a:t>2ой вариант</a:t>
            </a:r>
          </a:p>
          <a:p>
            <a:r>
              <a:rPr lang="ru-RU" sz="1600" dirty="0" smtClean="0"/>
              <a:t>Ведущий </a:t>
            </a:r>
            <a:r>
              <a:rPr lang="ru-RU" sz="1600" dirty="0"/>
              <a:t>рассказывает о предприятии не называя его. Выигрывает тот, кто первым догадался, о каком предприятии идет </a:t>
            </a:r>
            <a:r>
              <a:rPr lang="ru-RU" sz="1600" dirty="0" smtClean="0"/>
              <a:t>речь</a:t>
            </a:r>
            <a:endParaRPr lang="ru-RU" sz="16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771841" y="2329382"/>
            <a:ext cx="4690426" cy="3517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7020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229449" y="1426173"/>
            <a:ext cx="5845967" cy="4384475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2484" y="1193800"/>
            <a:ext cx="5904819" cy="2019798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 fontScale="92500" lnSpcReduction="20000"/>
          </a:bodyPr>
          <a:lstStyle/>
          <a:p>
            <a:r>
              <a:rPr lang="ru-RU" sz="2100" i="1" dirty="0"/>
              <a:t>3-ий вариант</a:t>
            </a:r>
            <a:endParaRPr lang="ru-RU" sz="2100" dirty="0"/>
          </a:p>
          <a:p>
            <a:r>
              <a:rPr lang="ru-RU" sz="2100" dirty="0"/>
              <a:t>Ведущий называет предприятие, игроки рассказывают о нем: в каком районе расположено предприятие, его историю, продукты труда, профессии данного производства, о значении продукции в жизни </a:t>
            </a:r>
            <a:r>
              <a:rPr lang="ru-RU" sz="2100" dirty="0" smtClean="0"/>
              <a:t>села</a:t>
            </a:r>
            <a:r>
              <a:rPr lang="ru-RU" sz="2100" dirty="0" smtClean="0"/>
              <a:t>.</a:t>
            </a:r>
            <a:endParaRPr lang="ru-RU" sz="2100" dirty="0"/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5425" y="3558878"/>
            <a:ext cx="3976688" cy="2982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4721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61" t="-3408" r="18993" b="1"/>
          <a:stretch/>
        </p:blipFill>
        <p:spPr>
          <a:xfrm rot="5400000">
            <a:off x="6514890" y="2428290"/>
            <a:ext cx="3835683" cy="4676642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52749" y="1202129"/>
            <a:ext cx="11063014" cy="1269609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sz="1600" i="1" dirty="0"/>
              <a:t>4-ый вариант</a:t>
            </a:r>
            <a:endParaRPr lang="ru-RU" sz="1600" dirty="0"/>
          </a:p>
          <a:p>
            <a:r>
              <a:rPr lang="ru-RU" sz="1600" dirty="0"/>
              <a:t>Ведущий выкладывает карточки с изображением продукции предприятия, дети рассказывают на каком предприятии выпускается эта продукция, в каком районе оно расположено, о значении продукции в жизни города и страны, о профессиях данного производства</a:t>
            </a:r>
          </a:p>
          <a:p>
            <a:endParaRPr lang="ru-RU" dirty="0"/>
          </a:p>
        </p:txBody>
      </p:sp>
      <p:pic>
        <p:nvPicPr>
          <p:cNvPr id="6" name="Объект 4"/>
          <p:cNvPicPr>
            <a:picLocks noChangeAspect="1"/>
          </p:cNvPicPr>
          <p:nvPr/>
        </p:nvPicPr>
        <p:blipFill rotWithShape="1">
          <a:blip r:embed="rId3"/>
          <a:srcRect l="33402" t="22251" r="33517" b="19773"/>
          <a:stretch/>
        </p:blipFill>
        <p:spPr>
          <a:xfrm>
            <a:off x="1479100" y="2848770"/>
            <a:ext cx="3893000" cy="3835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1518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58982" y="637173"/>
            <a:ext cx="8530047" cy="1280890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/>
              <a:t>Также можно классифицировать предприятия </a:t>
            </a:r>
            <a:r>
              <a:rPr lang="ru-RU" sz="2800" b="1" i="1" dirty="0" smtClean="0"/>
              <a:t>по отраслевой принадлежности </a:t>
            </a:r>
            <a:endParaRPr lang="ru-RU" sz="2800" b="1" i="1" dirty="0"/>
          </a:p>
        </p:txBody>
      </p:sp>
      <p:pic>
        <p:nvPicPr>
          <p:cNvPr id="3" name="Объект 2"/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5095" r="20747"/>
          <a:stretch/>
        </p:blipFill>
        <p:spPr>
          <a:xfrm rot="5400000">
            <a:off x="968659" y="2167965"/>
            <a:ext cx="4558731" cy="4533902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381" y="399686"/>
            <a:ext cx="1885756" cy="1864542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043"/>
          <a:stretch/>
        </p:blipFill>
        <p:spPr>
          <a:xfrm rot="5400000">
            <a:off x="6422205" y="1971254"/>
            <a:ext cx="4531000" cy="4927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2592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76103" y="1515291"/>
            <a:ext cx="892193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Заключение</a:t>
            </a:r>
          </a:p>
          <a:p>
            <a:pPr algn="ctr"/>
            <a:endParaRPr lang="ru-RU" sz="2400" dirty="0"/>
          </a:p>
          <a:p>
            <a:pPr algn="ctr"/>
            <a:r>
              <a:rPr lang="ru-RU" sz="2400" dirty="0" smtClean="0"/>
              <a:t>Многофункциональная дидактическая игра «Предприятия с. Починки» позволяет детям  дошкольного возраста формировать представление о пользе тех или иных экономических объектах и их роли в экономике родного села.</a:t>
            </a:r>
          </a:p>
          <a:p>
            <a:pPr algn="ctr"/>
            <a:r>
              <a:rPr lang="ru-RU" sz="2400" dirty="0" smtClean="0"/>
              <a:t>Различные сценарии игры помогут расширить кругозор и наблюдательность.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908346976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647252"/>
      </a:dk2>
      <a:lt2>
        <a:srgbClr val="EAE8CF"/>
      </a:lt2>
      <a:accent1>
        <a:srgbClr val="E78712"/>
      </a:accent1>
      <a:accent2>
        <a:srgbClr val="B73C26"/>
      </a:accent2>
      <a:accent3>
        <a:srgbClr val="865331"/>
      </a:accent3>
      <a:accent4>
        <a:srgbClr val="B38648"/>
      </a:accent4>
      <a:accent5>
        <a:srgbClr val="BBB473"/>
      </a:accent5>
      <a:accent6>
        <a:srgbClr val="849276"/>
      </a:accent6>
      <a:hlink>
        <a:srgbClr val="FDAB2A"/>
      </a:hlink>
      <a:folHlink>
        <a:srgbClr val="CCB182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54F6613E-5ED7-40ED-90A8-F639BE712C0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141</TotalTime>
  <Words>431</Words>
  <Application>Microsoft Office PowerPoint</Application>
  <PresentationFormat>Широкоэкранный</PresentationFormat>
  <Paragraphs>45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Century Gothic</vt:lpstr>
      <vt:lpstr>Wingdings 3</vt:lpstr>
      <vt:lpstr>Легкий дым</vt:lpstr>
      <vt:lpstr>Дидактическая игра по формированию финансовой грамотности у детей 5-7 лет</vt:lpstr>
      <vt:lpstr>Цель: Закрепить знания о роли и значимости родного города в экономическом развитии страны, о его промышленных предприятиях, их районной принадлежности, их взаимосвязями и значением для жизни города  </vt:lpstr>
      <vt:lpstr>Процесс разработки дидактической игры</vt:lpstr>
      <vt:lpstr>У нашего дидактического пособия существует несколько вариантов игры:</vt:lpstr>
      <vt:lpstr>Презентация PowerPoint</vt:lpstr>
      <vt:lpstr>Презентация PowerPoint</vt:lpstr>
      <vt:lpstr>Презентация PowerPoint</vt:lpstr>
      <vt:lpstr>Также можно классифицировать предприятия по отраслевой принадлежности 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Дидактическая игра по формированию финансовой грамотности у детей 5-7 лет</dc:title>
  <dc:creator>Людмила Хоршева</dc:creator>
  <cp:lastModifiedBy>ДОУ-13</cp:lastModifiedBy>
  <cp:revision>13</cp:revision>
  <dcterms:created xsi:type="dcterms:W3CDTF">2021-03-02T18:34:02Z</dcterms:created>
  <dcterms:modified xsi:type="dcterms:W3CDTF">2021-03-03T07:11:40Z</dcterms:modified>
</cp:coreProperties>
</file>