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1" r:id="rId6"/>
    <p:sldId id="260" r:id="rId7"/>
    <p:sldId id="263" r:id="rId8"/>
    <p:sldId id="266" r:id="rId9"/>
    <p:sldId id="265" r:id="rId10"/>
    <p:sldId id="267" r:id="rId11"/>
    <p:sldId id="264" r:id="rId12"/>
    <p:sldId id="269" r:id="rId13"/>
    <p:sldId id="268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3CC72-E11C-4A11-BCFA-31041ED54CE5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53CF7-D31C-4B38-B1CC-C9E082AC06C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74294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13557" y="2377905"/>
            <a:ext cx="5544723" cy="187743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Номинация</a:t>
            </a:r>
          </a:p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«Футбол в жизни нашей семьи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Название работы</a:t>
            </a:r>
          </a:p>
          <a:p>
            <a:pPr algn="ctr"/>
            <a:r>
              <a:rPr lang="ru-RU" sz="2800" b="1" i="1" dirty="0" smtClean="0">
                <a:solidFill>
                  <a:srgbClr val="007635"/>
                </a:solidFill>
                <a:latin typeface="Times New Roman" pitchFamily="18" charset="0"/>
                <a:cs typeface="Times New Roman" pitchFamily="18" charset="0"/>
              </a:rPr>
              <a:t>«С мячом по жизни»</a:t>
            </a:r>
            <a:endParaRPr lang="ru-RU" sz="2800" b="1" i="1" dirty="0">
              <a:solidFill>
                <a:srgbClr val="00763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14290"/>
            <a:ext cx="9305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ПОЧИНКОВСКИЙ ДЕТСКИЙ САД №8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0757" y="1412776"/>
            <a:ext cx="645792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Моя спортивная семья»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6182" y="4643446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Выполнила: семья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Арихиных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Руководитель: воспитатель Шалунова Л.А.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6488668"/>
            <a:ext cx="1848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Починки 2018 г.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14546" y="214290"/>
            <a:ext cx="4572000" cy="646331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самый младший в семье,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 прочь погонять мяч!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3554" name="Picture 2" descr="C:\Users\Пользователь\Desktop\в садик Глеб\DSCN73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71876"/>
            <a:ext cx="4450503" cy="29670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5" name="Picture 3" descr="C:\Users\Пользователь\Desktop\в садик Глеб\с мячом по жизни\день физ 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142984"/>
            <a:ext cx="4786346" cy="3589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57488" y="214290"/>
            <a:ext cx="3016916" cy="400110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Достижения нашей семьи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age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857232"/>
            <a:ext cx="3865579" cy="5643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857364"/>
            <a:ext cx="4357718" cy="35360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C:\Users\Пользователь\Desktop\в садик Глеб\DSCN93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71480"/>
            <a:ext cx="7428681" cy="5572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72066" y="1357298"/>
            <a:ext cx="3643338" cy="4832092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Регулярные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занятия в спортивных кружках и секциях - надёжный путь к здоровому образу жизни.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дает жизненные силы и доставляет удовольствие.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Это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лекарство от заболеваний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285728"/>
            <a:ext cx="4572000" cy="707886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Влияние занятия спортом на организм человека </a:t>
            </a:r>
            <a:endParaRPr lang="ru-RU" sz="2000" dirty="0"/>
          </a:p>
        </p:txBody>
      </p:sp>
      <p:pic>
        <p:nvPicPr>
          <p:cNvPr id="24578" name="Picture 2" descr="C:\Users\Пользователь\Desktop\в садик Глеб\DSCN9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14488"/>
            <a:ext cx="4571515" cy="38576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282" y="116632"/>
            <a:ext cx="40696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Будь спортивным и здоровым!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Спортивным быть теперь вновь модно!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  спортом много ты поймёшь: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 – и здоровье без таблеток,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 – и веселье без забот.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6145" name="Picture 1" descr="C:\Users\Пользователь\Desktop\в садик Глеб\IMG_36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764704"/>
            <a:ext cx="4608512" cy="38534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143372" y="1285860"/>
            <a:ext cx="457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Спорт обладает удивительными свойствами. Он может объединять людей, знакомить их между собой, в большинстве случаев спорт укрепляет здоровье, характер и даже умственные способности людей, которые им занимаются, развивает в них такие навыки как скорость, ловкость, реакция, координация, выносливость, терпение и сила. Спорт делает людей более устойчивыми к негативным факторам внешней среды. Он часто приносит людям массу положительных эмоций, например, при победе любимой команды или при достижении человеком какого-то результата в нём.</a:t>
            </a:r>
          </a:p>
        </p:txBody>
      </p:sp>
      <p:pic>
        <p:nvPicPr>
          <p:cNvPr id="5121" name="Picture 1" descr="C:\Users\Пользователь\Desktop\в садик Глеб\с мячом по жизни\DSCN7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42984"/>
            <a:ext cx="3536581" cy="4714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3108" y="0"/>
            <a:ext cx="5017014" cy="40011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лавное увлечение нашей семьи - Футбол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Пользователь\Desktop\в садик Глеб\с мячом по жизни\вес старты 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714356"/>
            <a:ext cx="4286280" cy="58936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Пользователь\Desktop\в садик Глеб\с мячом по жизни\во двор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28802"/>
            <a:ext cx="3047989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0"/>
            <a:ext cx="807249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Футбол</a:t>
            </a:r>
            <a:r>
              <a:rPr lang="ru-RU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(от англ.  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foot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— ступня,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ball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— мяч) — самый популярный командный вид спорта в мире, целью в котором является забить мяч в ворота соперника большее число раз, чем это сделает команда соперника в установленное время. Мяч в ворота можно забивать ногами или любыми другими частями тела (кроме рук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Точной даты возникновения футбола не известно, но можно с уверенностью сказать, что история футбола насчитывает не одно столетие и затронула немало стран. Игры с мячом были популярны на всех континентах, об этом говорят повсеместные находки археологов. В Древнем Китае существовала игра, известная как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Цуцзюй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упоминания о которой были датированы вторым веком до нашей эры. По заявлению ФИФА в 2004 году, именно она считается наиболее древней из предшественников современного футбола.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050" name="Picture 2" descr="ÑÑÑÐ±Ð¾Ð» Ð² Ð´ÑÐµÐ²Ð½ÐµÐ¼ ÐºÐ¸ÑÐ°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429000"/>
            <a:ext cx="4500594" cy="32341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14290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Японии подобная игра носила название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Кемари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(в некоторых источниках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Кенатт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»). Первое упоминание о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Кемари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встречается в 644 году нашей эры. В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Кэмари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играют и в наше время в синтоистских святилищах во время фестивалей. В Австралии мячи делали из шкур крыс, мочевых пузырей крупных животных, из скрученных волос. К сожалению, правил игры не сохранилось. В Северной Америке тоже был предок футбола, игра называлась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pasuckuakohowog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что означает «они собрались, чтобы поиграть в мяч ногами». Обычно игры проходили на пляжах, мяч пытались забить в ворота шириной около полумили, само же поле было в два раз длиннее. Число участников игры доходило до 1000 человек.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Ð¸Ð³ÑÐ° pasuckuakohowo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071810"/>
            <a:ext cx="5243118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285729"/>
            <a:ext cx="6858000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правила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футбола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214422"/>
            <a:ext cx="8572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Первые правила игры в футбол были введены 7 декабря 1863 года Футбольной ассоциацией Англии. Сегодня правила футбола устанавливает Международный совет футбольных ассоциаций (IFAB), в который входят ФИФА (4 голоса), а также представители английской, шотландской, североирландской и валлийской футбольных ассоциаций. Последняя редакция официальных футбольных правил датирована 1 июня 2013 года и состоит из 17 правил.</a:t>
            </a:r>
            <a:endParaRPr lang="ru-RU" dirty="0"/>
          </a:p>
        </p:txBody>
      </p:sp>
      <p:pic>
        <p:nvPicPr>
          <p:cNvPr id="4098" name="Picture 2" descr="ÑÑÑÐ±Ð¾Ð»ÑÐ½Ð°Ñ ÐºÐ¾Ð¼Ð°Ð½Ð´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429000"/>
            <a:ext cx="4398801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71670" y="214291"/>
            <a:ext cx="4572000" cy="101566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Наше увлечение – это спорт!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вам советуем!</a:t>
            </a:r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357298"/>
            <a:ext cx="4000528" cy="237976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 для жизни очень важен.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здоровье всем дает.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уроке физкультуры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Узнаем мы про него.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играем в баскетбол,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футбол, и волейбол.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3714752"/>
            <a:ext cx="3571900" cy="235745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зарядку делаем,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Приседаем, бегаем.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Очень важен спорт для всех.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- здоровье и успех.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Зарядку делаем с утра -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Здоровы будем мы всегда.</a:t>
            </a:r>
          </a:p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Пользователь\Desktop\в садик Глеб\с мячом по жизни\DSCN69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4"/>
            <a:ext cx="3696899" cy="4929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14480" y="357166"/>
            <a:ext cx="63103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Мой папа работает инструктором по физической культуре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 descr="C:\Users\Пользователь\Desktop\в садик Глеб\с мячом по жизни\DSCN53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571612"/>
            <a:ext cx="5929322" cy="44474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 descr="C:\Users\Пользователь\Desktop\в садик Глеб\с мячом по жизни\болеем за Павл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42918"/>
            <a:ext cx="6572296" cy="49297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3265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832653</Template>
  <TotalTime>75</TotalTime>
  <Words>321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832653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Windows User</cp:lastModifiedBy>
  <cp:revision>4</cp:revision>
  <dcterms:created xsi:type="dcterms:W3CDTF">2018-05-16T17:28:36Z</dcterms:created>
  <dcterms:modified xsi:type="dcterms:W3CDTF">2020-08-03T21:05:26Z</dcterms:modified>
</cp:coreProperties>
</file>