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268" r:id="rId3"/>
    <p:sldId id="258" r:id="rId4"/>
    <p:sldId id="260" r:id="rId5"/>
    <p:sldId id="261" r:id="rId6"/>
    <p:sldId id="262" r:id="rId7"/>
    <p:sldId id="263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53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36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66C9-33D0-4BAC-A4D2-58F7153EC4F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1EC991BA-768B-49C5-A642-FB6031102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83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66C9-33D0-4BAC-A4D2-58F7153EC4F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EC991BA-768B-49C5-A642-FB6031102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551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66C9-33D0-4BAC-A4D2-58F7153EC4F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EC991BA-768B-49C5-A642-FB6031102AE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7754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66C9-33D0-4BAC-A4D2-58F7153EC4F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EC991BA-768B-49C5-A642-FB6031102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242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66C9-33D0-4BAC-A4D2-58F7153EC4F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EC991BA-768B-49C5-A642-FB6031102AE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5375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66C9-33D0-4BAC-A4D2-58F7153EC4F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EC991BA-768B-49C5-A642-FB6031102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787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66C9-33D0-4BAC-A4D2-58F7153EC4F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991BA-768B-49C5-A642-FB6031102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667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66C9-33D0-4BAC-A4D2-58F7153EC4F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991BA-768B-49C5-A642-FB6031102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508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66C9-33D0-4BAC-A4D2-58F7153EC4F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991BA-768B-49C5-A642-FB6031102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836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66C9-33D0-4BAC-A4D2-58F7153EC4F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EC991BA-768B-49C5-A642-FB6031102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413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66C9-33D0-4BAC-A4D2-58F7153EC4F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1EC991BA-768B-49C5-A642-FB6031102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540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66C9-33D0-4BAC-A4D2-58F7153EC4F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1EC991BA-768B-49C5-A642-FB6031102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798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66C9-33D0-4BAC-A4D2-58F7153EC4F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991BA-768B-49C5-A642-FB6031102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548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66C9-33D0-4BAC-A4D2-58F7153EC4F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991BA-768B-49C5-A642-FB6031102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641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66C9-33D0-4BAC-A4D2-58F7153EC4F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991BA-768B-49C5-A642-FB6031102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443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66C9-33D0-4BAC-A4D2-58F7153EC4F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EC991BA-768B-49C5-A642-FB6031102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666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066C9-33D0-4BAC-A4D2-58F7153EC4F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EC991BA-768B-49C5-A642-FB6031102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64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0"/>
            <a:ext cx="808867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№8</a:t>
            </a:r>
          </a:p>
          <a:p>
            <a:pPr algn="ctr"/>
            <a:endParaRPr lang="ru-RU" sz="3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класс для всей семьи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о изготовлению 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поделки </a:t>
            </a:r>
          </a:p>
          <a:p>
            <a:pPr algn="ctr"/>
            <a:r>
              <a:rPr lang="ru-RU" sz="3200" b="1" dirty="0">
                <a:ln w="10541" cmpd="sng">
                  <a:solidFill>
                    <a:srgbClr val="FF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«СВЕЧА ПАМЯТИ</a:t>
            </a:r>
            <a:r>
              <a:rPr lang="ru-RU" sz="3200" b="1" dirty="0" smtClean="0">
                <a:ln w="10541" cmpd="sng">
                  <a:solidFill>
                    <a:srgbClr val="FF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 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Кошкиной Галины Ивановны 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бывшего воспитанника ДОУ </a:t>
            </a:r>
          </a:p>
          <a:p>
            <a:pPr algn="ctr"/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Евьсевьева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Матвея ученика 4 класса </a:t>
            </a:r>
          </a:p>
          <a:p>
            <a:pPr algn="ctr"/>
            <a:r>
              <a:rPr lang="ru-RU" sz="3200" b="1" dirty="0" smtClean="0">
                <a:ln w="10541" cmpd="sng">
                  <a:solidFill>
                    <a:srgbClr val="FF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 smtClean="0">
              <a:ln w="10541" cmpd="sng">
                <a:solidFill>
                  <a:srgbClr val="FF0000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22571" y="6197748"/>
            <a:ext cx="2695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Починки, 2020г.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3788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7" y="44624"/>
            <a:ext cx="856895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ln>
                  <a:solidFill>
                    <a:schemeClr val="accent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МЫ ЗАЖИГАЕМ СВЕЧУ ПАМЯТИ, </a:t>
            </a:r>
          </a:p>
          <a:p>
            <a:pPr algn="ctr"/>
            <a:r>
              <a:rPr lang="ru-RU" sz="2600" b="1" dirty="0" smtClean="0">
                <a:ln>
                  <a:solidFill>
                    <a:schemeClr val="accent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ЧЕСТЬ НАШИХ ГЕРОЕВ-ОСВОБОДИТЕЛЕЙ.</a:t>
            </a:r>
            <a:endParaRPr lang="ru-RU" sz="2600" b="1" dirty="0" smtClean="0">
              <a:ln>
                <a:solidFill>
                  <a:schemeClr val="accent1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68760"/>
            <a:ext cx="4104456" cy="5472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5220072" y="1302676"/>
            <a:ext cx="39604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n w="10541" cmpd="sng">
                  <a:solidFill>
                    <a:srgbClr val="FF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</a:t>
            </a:r>
            <a:r>
              <a:rPr lang="ru-RU" sz="2400" b="1" i="1" dirty="0">
                <a:ln w="10541" cmpd="sng">
                  <a:solidFill>
                    <a:srgbClr val="FF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Кроткое пламя свечи, колышущееся на ветру, – это символ памяти нашего сердца: чем больше свечей зажжется в ночь на 22 июня 2020 года, тем больше людей откликнется и скажет «спасибо» всем, чьи жизни навсегда изменились 22 июня 1941 года. </a:t>
            </a:r>
            <a:endParaRPr lang="ru-RU" sz="2400" b="1" dirty="0">
              <a:ln w="10541" cmpd="sng">
                <a:solidFill>
                  <a:srgbClr val="FF0000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16584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74948"/>
            <a:ext cx="3672408" cy="489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7" y="1774948"/>
            <a:ext cx="3661265" cy="488168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87624" y="44624"/>
            <a:ext cx="79563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rgbClr val="FF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haroni" pitchFamily="2" charset="-79"/>
              </a:rPr>
              <a:t>НАС МИЛЛИОНЫ – БЛАГОДАРЯ «СВЕЧЕ   ПАМЯТИ» ВМЕСТЕ МЫ МОЖЕМ ПОБЛАГОДАРИТЬ ВЕТЕРАНОВ НЕ ТОЛЬКО СЛОВОМ, НО И ДЕЛОМ. </a:t>
            </a:r>
            <a:endParaRPr lang="ru-RU" sz="2400" b="1" dirty="0">
              <a:ln w="10541" cmpd="sng">
                <a:solidFill>
                  <a:srgbClr val="FF0000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4569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5755"/>
            <a:ext cx="70567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>
              <a:buAutoNum type="arabicPeriod"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понадобятся: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белых листа, формата А4, цветная бумага 2 цветов, линейка, клей, ножницы, фломастеры, простой карандаш.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916831"/>
            <a:ext cx="5544616" cy="4800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83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9178"/>
            <a:ext cx="828221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Лист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свернуть пополам «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книжечкой», расположить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руку ребенка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вдоль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линии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сгиба, обвести простым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карандашом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628800"/>
            <a:ext cx="3726414" cy="4968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876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332655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Вырезать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(линию сгиба не разрезать!) 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6" y="1340768"/>
            <a:ext cx="3780422" cy="5040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65964" y="1970838"/>
            <a:ext cx="5040562" cy="3780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258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188640"/>
            <a:ext cx="6264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Раскрыть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выкройку, обвести и подписать. 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40768"/>
            <a:ext cx="3873218" cy="5164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84"/>
          <a:stretch/>
        </p:blipFill>
        <p:spPr>
          <a:xfrm>
            <a:off x="4788024" y="1341910"/>
            <a:ext cx="4012652" cy="5164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657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88640"/>
            <a:ext cx="80648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всей длине листа А 4, вырезать две полоски шириной 2,5см.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Положить полоски перпендикулярно друг к другу и края склеить вместе, под углом 90 градусов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018239"/>
            <a:ext cx="3435846" cy="4581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018239"/>
            <a:ext cx="3435846" cy="4581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003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43608" y="0"/>
            <a:ext cx="806727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Складываем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корпус свечи из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полосок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загибая их друг на друга, каждый раз проглаживаем изгиб</a:t>
            </a:r>
            <a:r>
              <a:rPr lang="ru-RU" sz="2800" b="1" dirty="0" smtClean="0">
                <a:solidFill>
                  <a:srgbClr val="C00000"/>
                </a:solidFill>
              </a:rPr>
              <a:t>,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получается вот такой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постамент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(как гармошка).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Делаем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пламя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бумаги (вырезаем как капельку разных размеров).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275319"/>
            <a:ext cx="3312368" cy="4416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071" y="2246769"/>
            <a:ext cx="3330357" cy="4440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111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31640" y="116632"/>
            <a:ext cx="698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Приклеиваем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пламя к торцу свечи, дно свечи приклеиваем к ладошкам. 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340768"/>
            <a:ext cx="3771635" cy="5028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40768"/>
            <a:ext cx="3771635" cy="5028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233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330</TotalTime>
  <Words>219</Words>
  <Application>Microsoft Office PowerPoint</Application>
  <PresentationFormat>Экран (4:3)</PresentationFormat>
  <Paragraphs>24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Миша</dc:creator>
  <cp:lastModifiedBy>Windows User</cp:lastModifiedBy>
  <cp:revision>24</cp:revision>
  <dcterms:created xsi:type="dcterms:W3CDTF">2020-04-26T13:46:38Z</dcterms:created>
  <dcterms:modified xsi:type="dcterms:W3CDTF">2020-06-18T19:38:31Z</dcterms:modified>
</cp:coreProperties>
</file>